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1" r:id="rId1"/>
  </p:sldMasterIdLst>
  <p:notesMasterIdLst>
    <p:notesMasterId r:id="rId24"/>
  </p:notesMasterIdLst>
  <p:sldIdLst>
    <p:sldId id="268" r:id="rId2"/>
    <p:sldId id="319" r:id="rId3"/>
    <p:sldId id="316" r:id="rId4"/>
    <p:sldId id="329" r:id="rId5"/>
    <p:sldId id="322" r:id="rId6"/>
    <p:sldId id="324" r:id="rId7"/>
    <p:sldId id="323" r:id="rId8"/>
    <p:sldId id="306" r:id="rId9"/>
    <p:sldId id="258" r:id="rId10"/>
    <p:sldId id="267" r:id="rId11"/>
    <p:sldId id="302" r:id="rId12"/>
    <p:sldId id="310" r:id="rId13"/>
    <p:sldId id="312" r:id="rId14"/>
    <p:sldId id="280" r:id="rId15"/>
    <p:sldId id="261" r:id="rId16"/>
    <p:sldId id="314" r:id="rId17"/>
    <p:sldId id="331" r:id="rId18"/>
    <p:sldId id="332" r:id="rId19"/>
    <p:sldId id="334" r:id="rId20"/>
    <p:sldId id="335" r:id="rId21"/>
    <p:sldId id="333"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2D8"/>
    <a:srgbClr val="84A69D"/>
    <a:srgbClr val="9BB5CF"/>
    <a:srgbClr val="D2B369"/>
    <a:srgbClr val="E000DB"/>
    <a:srgbClr val="3D8885"/>
    <a:srgbClr val="50989D"/>
    <a:srgbClr val="C8DBDC"/>
    <a:srgbClr val="3D7384"/>
    <a:srgbClr val="08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C95BA-CBEF-644C-A628-C784B4B993E5}" v="691" dt="2025-01-17T20:40:12.9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43"/>
    <p:restoredTop sz="95652"/>
  </p:normalViewPr>
  <p:slideViewPr>
    <p:cSldViewPr snapToGrid="0" snapToObjects="1">
      <p:cViewPr varScale="1">
        <p:scale>
          <a:sx n="93" d="100"/>
          <a:sy n="93" d="100"/>
        </p:scale>
        <p:origin x="216" y="30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tevens" userId="4b31d121-ee60-42cf-bd22-b4c4ff9fa23e" providerId="ADAL" clId="{5B6C95BA-CBEF-644C-A628-C784B4B993E5}"/>
    <pc:docChg chg="undo custSel addSld delSld modSld">
      <pc:chgData name="Laura Stevens" userId="4b31d121-ee60-42cf-bd22-b4c4ff9fa23e" providerId="ADAL" clId="{5B6C95BA-CBEF-644C-A628-C784B4B993E5}" dt="2025-01-17T20:40:12.950" v="1439" actId="20577"/>
      <pc:docMkLst>
        <pc:docMk/>
      </pc:docMkLst>
      <pc:sldChg chg="addSp modSp mod modAnim">
        <pc:chgData name="Laura Stevens" userId="4b31d121-ee60-42cf-bd22-b4c4ff9fa23e" providerId="ADAL" clId="{5B6C95BA-CBEF-644C-A628-C784B4B993E5}" dt="2025-01-17T20:28:52.256" v="1242" actId="207"/>
        <pc:sldMkLst>
          <pc:docMk/>
          <pc:sldMk cId="3751224909" sldId="258"/>
        </pc:sldMkLst>
        <pc:spChg chg="add mod">
          <ac:chgData name="Laura Stevens" userId="4b31d121-ee60-42cf-bd22-b4c4ff9fa23e" providerId="ADAL" clId="{5B6C95BA-CBEF-644C-A628-C784B4B993E5}" dt="2025-01-08T22:20:25.941" v="22"/>
          <ac:spMkLst>
            <pc:docMk/>
            <pc:sldMk cId="3751224909" sldId="258"/>
            <ac:spMk id="2" creationId="{7F7FE692-301E-9B57-3836-A3F13C1AD71D}"/>
          </ac:spMkLst>
        </pc:spChg>
        <pc:spChg chg="mod">
          <ac:chgData name="Laura Stevens" userId="4b31d121-ee60-42cf-bd22-b4c4ff9fa23e" providerId="ADAL" clId="{5B6C95BA-CBEF-644C-A628-C784B4B993E5}" dt="2025-01-17T20:28:52.256" v="1242" actId="207"/>
          <ac:spMkLst>
            <pc:docMk/>
            <pc:sldMk cId="3751224909" sldId="258"/>
            <ac:spMk id="13" creationId="{D3185148-A66C-4D8E-ADE3-DCAC06EDE26C}"/>
          </ac:spMkLst>
        </pc:spChg>
        <pc:spChg chg="mod">
          <ac:chgData name="Laura Stevens" userId="4b31d121-ee60-42cf-bd22-b4c4ff9fa23e" providerId="ADAL" clId="{5B6C95BA-CBEF-644C-A628-C784B4B993E5}" dt="2025-01-08T22:42:38.250" v="460" actId="20577"/>
          <ac:spMkLst>
            <pc:docMk/>
            <pc:sldMk cId="3751224909" sldId="258"/>
            <ac:spMk id="16" creationId="{34574D48-0692-46E9-A9A6-116C9AB646D8}"/>
          </ac:spMkLst>
        </pc:spChg>
        <pc:spChg chg="mod">
          <ac:chgData name="Laura Stevens" userId="4b31d121-ee60-42cf-bd22-b4c4ff9fa23e" providerId="ADAL" clId="{5B6C95BA-CBEF-644C-A628-C784B4B993E5}" dt="2025-01-08T22:42:14.464" v="457" actId="20577"/>
          <ac:spMkLst>
            <pc:docMk/>
            <pc:sldMk cId="3751224909" sldId="258"/>
            <ac:spMk id="17" creationId="{AEB8E96F-49BD-49D0-9B5E-132EFF213998}"/>
          </ac:spMkLst>
        </pc:spChg>
        <pc:spChg chg="mod">
          <ac:chgData name="Laura Stevens" userId="4b31d121-ee60-42cf-bd22-b4c4ff9fa23e" providerId="ADAL" clId="{5B6C95BA-CBEF-644C-A628-C784B4B993E5}" dt="2025-01-08T22:41:26.063" v="406" actId="948"/>
          <ac:spMkLst>
            <pc:docMk/>
            <pc:sldMk cId="3751224909" sldId="258"/>
            <ac:spMk id="21" creationId="{0F92A2E1-48F3-4E11-B882-A88A0F2AB9BB}"/>
          </ac:spMkLst>
        </pc:spChg>
        <pc:spChg chg="mod">
          <ac:chgData name="Laura Stevens" userId="4b31d121-ee60-42cf-bd22-b4c4ff9fa23e" providerId="ADAL" clId="{5B6C95BA-CBEF-644C-A628-C784B4B993E5}" dt="2025-01-08T22:41:56.116" v="445" actId="20577"/>
          <ac:spMkLst>
            <pc:docMk/>
            <pc:sldMk cId="3751224909" sldId="258"/>
            <ac:spMk id="22" creationId="{D91EC517-0EFF-470D-A0CF-E68F06169B64}"/>
          </ac:spMkLst>
        </pc:spChg>
        <pc:spChg chg="mod">
          <ac:chgData name="Laura Stevens" userId="4b31d121-ee60-42cf-bd22-b4c4ff9fa23e" providerId="ADAL" clId="{5B6C95BA-CBEF-644C-A628-C784B4B993E5}" dt="2025-01-08T22:41:06.939" v="404" actId="14100"/>
          <ac:spMkLst>
            <pc:docMk/>
            <pc:sldMk cId="3751224909" sldId="258"/>
            <ac:spMk id="23" creationId="{5C9D0B73-B64E-46A9-A152-D51133E16BD3}"/>
          </ac:spMkLst>
        </pc:spChg>
        <pc:spChg chg="mod">
          <ac:chgData name="Laura Stevens" userId="4b31d121-ee60-42cf-bd22-b4c4ff9fa23e" providerId="ADAL" clId="{5B6C95BA-CBEF-644C-A628-C784B4B993E5}" dt="2025-01-08T22:33:06.768" v="195" actId="255"/>
          <ac:spMkLst>
            <pc:docMk/>
            <pc:sldMk cId="3751224909" sldId="258"/>
            <ac:spMk id="25" creationId="{6D41E70A-FFAF-431A-A317-B58437833783}"/>
          </ac:spMkLst>
        </pc:spChg>
      </pc:sldChg>
      <pc:sldChg chg="modSp del mod modAnim">
        <pc:chgData name="Laura Stevens" userId="4b31d121-ee60-42cf-bd22-b4c4ff9fa23e" providerId="ADAL" clId="{5B6C95BA-CBEF-644C-A628-C784B4B993E5}" dt="2025-01-08T22:29:48.241" v="41" actId="2696"/>
        <pc:sldMkLst>
          <pc:docMk/>
          <pc:sldMk cId="3648028863" sldId="259"/>
        </pc:sldMkLst>
      </pc:sldChg>
      <pc:sldChg chg="modSp mod modAnim">
        <pc:chgData name="Laura Stevens" userId="4b31d121-ee60-42cf-bd22-b4c4ff9fa23e" providerId="ADAL" clId="{5B6C95BA-CBEF-644C-A628-C784B4B993E5}" dt="2025-01-17T20:40:12.950" v="1439" actId="20577"/>
        <pc:sldMkLst>
          <pc:docMk/>
          <pc:sldMk cId="2053165834" sldId="264"/>
        </pc:sldMkLst>
        <pc:spChg chg="mod">
          <ac:chgData name="Laura Stevens" userId="4b31d121-ee60-42cf-bd22-b4c4ff9fa23e" providerId="ADAL" clId="{5B6C95BA-CBEF-644C-A628-C784B4B993E5}" dt="2025-01-17T20:40:12.950" v="1439" actId="20577"/>
          <ac:spMkLst>
            <pc:docMk/>
            <pc:sldMk cId="2053165834" sldId="264"/>
            <ac:spMk id="3" creationId="{932EB82A-2E8B-9147-A091-B7B9C6066ACD}"/>
          </ac:spMkLst>
        </pc:spChg>
      </pc:sldChg>
      <pc:sldChg chg="addSp modSp add mod">
        <pc:chgData name="Laura Stevens" userId="4b31d121-ee60-42cf-bd22-b4c4ff9fa23e" providerId="ADAL" clId="{5B6C95BA-CBEF-644C-A628-C784B4B993E5}" dt="2025-01-08T22:45:32.680" v="603" actId="20577"/>
        <pc:sldMkLst>
          <pc:docMk/>
          <pc:sldMk cId="3419158156" sldId="267"/>
        </pc:sldMkLst>
        <pc:spChg chg="mod">
          <ac:chgData name="Laura Stevens" userId="4b31d121-ee60-42cf-bd22-b4c4ff9fa23e" providerId="ADAL" clId="{5B6C95BA-CBEF-644C-A628-C784B4B993E5}" dt="2025-01-08T22:45:02.137" v="558" actId="20577"/>
          <ac:spMkLst>
            <pc:docMk/>
            <pc:sldMk cId="3419158156" sldId="267"/>
            <ac:spMk id="2" creationId="{3F1B44AE-B650-D94B-142C-AEC316EDE25F}"/>
          </ac:spMkLst>
        </pc:spChg>
        <pc:spChg chg="mod">
          <ac:chgData name="Laura Stevens" userId="4b31d121-ee60-42cf-bd22-b4c4ff9fa23e" providerId="ADAL" clId="{5B6C95BA-CBEF-644C-A628-C784B4B993E5}" dt="2025-01-08T22:45:32.680" v="603" actId="20577"/>
          <ac:spMkLst>
            <pc:docMk/>
            <pc:sldMk cId="3419158156" sldId="267"/>
            <ac:spMk id="3" creationId="{289A672B-A179-6CDD-2BF4-CBC07CFFE94E}"/>
          </ac:spMkLst>
        </pc:spChg>
        <pc:spChg chg="add mod">
          <ac:chgData name="Laura Stevens" userId="4b31d121-ee60-42cf-bd22-b4c4ff9fa23e" providerId="ADAL" clId="{5B6C95BA-CBEF-644C-A628-C784B4B993E5}" dt="2025-01-08T22:31:17.567" v="90"/>
          <ac:spMkLst>
            <pc:docMk/>
            <pc:sldMk cId="3419158156" sldId="267"/>
            <ac:spMk id="4" creationId="{B63C3E1D-D462-1315-A505-7E2962AA7A46}"/>
          </ac:spMkLst>
        </pc:spChg>
      </pc:sldChg>
      <pc:sldChg chg="addSp delSp modSp mod">
        <pc:chgData name="Laura Stevens" userId="4b31d121-ee60-42cf-bd22-b4c4ff9fa23e" providerId="ADAL" clId="{5B6C95BA-CBEF-644C-A628-C784B4B993E5}" dt="2025-01-17T20:12:57.113" v="1190" actId="1076"/>
        <pc:sldMkLst>
          <pc:docMk/>
          <pc:sldMk cId="816153336" sldId="302"/>
        </pc:sldMkLst>
        <pc:spChg chg="mod">
          <ac:chgData name="Laura Stevens" userId="4b31d121-ee60-42cf-bd22-b4c4ff9fa23e" providerId="ADAL" clId="{5B6C95BA-CBEF-644C-A628-C784B4B993E5}" dt="2025-01-17T20:12:47.764" v="1188" actId="1076"/>
          <ac:spMkLst>
            <pc:docMk/>
            <pc:sldMk cId="816153336" sldId="302"/>
            <ac:spMk id="3" creationId="{BC9C360B-39DA-37DB-C9E9-ECEE1D9D1C8B}"/>
          </ac:spMkLst>
        </pc:spChg>
        <pc:spChg chg="mod">
          <ac:chgData name="Laura Stevens" userId="4b31d121-ee60-42cf-bd22-b4c4ff9fa23e" providerId="ADAL" clId="{5B6C95BA-CBEF-644C-A628-C784B4B993E5}" dt="2025-01-17T20:12:57.113" v="1190" actId="1076"/>
          <ac:spMkLst>
            <pc:docMk/>
            <pc:sldMk cId="816153336" sldId="302"/>
            <ac:spMk id="5" creationId="{919FC58A-1489-3B77-65E1-D5F3CFFF11AC}"/>
          </ac:spMkLst>
        </pc:spChg>
        <pc:picChg chg="add mod modCrop">
          <ac:chgData name="Laura Stevens" userId="4b31d121-ee60-42cf-bd22-b4c4ff9fa23e" providerId="ADAL" clId="{5B6C95BA-CBEF-644C-A628-C784B4B993E5}" dt="2025-01-17T20:12:33.798" v="1184" actId="1076"/>
          <ac:picMkLst>
            <pc:docMk/>
            <pc:sldMk cId="816153336" sldId="302"/>
            <ac:picMk id="2" creationId="{687CDD0D-7C45-12EE-35FA-C554C5E970E7}"/>
          </ac:picMkLst>
        </pc:picChg>
        <pc:picChg chg="del">
          <ac:chgData name="Laura Stevens" userId="4b31d121-ee60-42cf-bd22-b4c4ff9fa23e" providerId="ADAL" clId="{5B6C95BA-CBEF-644C-A628-C784B4B993E5}" dt="2025-01-17T20:09:22.580" v="1139" actId="478"/>
          <ac:picMkLst>
            <pc:docMk/>
            <pc:sldMk cId="816153336" sldId="302"/>
            <ac:picMk id="4" creationId="{A07D729B-E519-97FD-4C11-0F95DC4B2308}"/>
          </ac:picMkLst>
        </pc:picChg>
        <pc:picChg chg="add mod modCrop">
          <ac:chgData name="Laura Stevens" userId="4b31d121-ee60-42cf-bd22-b4c4ff9fa23e" providerId="ADAL" clId="{5B6C95BA-CBEF-644C-A628-C784B4B993E5}" dt="2025-01-17T20:12:36.683" v="1185" actId="1076"/>
          <ac:picMkLst>
            <pc:docMk/>
            <pc:sldMk cId="816153336" sldId="302"/>
            <ac:picMk id="7" creationId="{AD0832C9-D846-BAA8-AF71-F80C58EE101D}"/>
          </ac:picMkLst>
        </pc:picChg>
        <pc:picChg chg="del">
          <ac:chgData name="Laura Stevens" userId="4b31d121-ee60-42cf-bd22-b4c4ff9fa23e" providerId="ADAL" clId="{5B6C95BA-CBEF-644C-A628-C784B4B993E5}" dt="2025-01-17T20:09:23.235" v="1140" actId="478"/>
          <ac:picMkLst>
            <pc:docMk/>
            <pc:sldMk cId="816153336" sldId="302"/>
            <ac:picMk id="8" creationId="{A46877F4-B683-9AD0-FBCC-1785C47BD263}"/>
          </ac:picMkLst>
        </pc:picChg>
        <pc:inkChg chg="del">
          <ac:chgData name="Laura Stevens" userId="4b31d121-ee60-42cf-bd22-b4c4ff9fa23e" providerId="ADAL" clId="{5B6C95BA-CBEF-644C-A628-C784B4B993E5}" dt="2025-01-17T20:09:21.763" v="1138" actId="478"/>
          <ac:inkMkLst>
            <pc:docMk/>
            <pc:sldMk cId="816153336" sldId="302"/>
            <ac:inkMk id="10" creationId="{6C23A317-E40E-E3D4-8622-3220F4ABC440}"/>
          </ac:inkMkLst>
        </pc:inkChg>
      </pc:sldChg>
      <pc:sldChg chg="del">
        <pc:chgData name="Laura Stevens" userId="4b31d121-ee60-42cf-bd22-b4c4ff9fa23e" providerId="ADAL" clId="{5B6C95BA-CBEF-644C-A628-C784B4B993E5}" dt="2025-01-08T22:21:15.975" v="33" actId="2696"/>
        <pc:sldMkLst>
          <pc:docMk/>
          <pc:sldMk cId="919978318" sldId="304"/>
        </pc:sldMkLst>
      </pc:sldChg>
      <pc:sldChg chg="modSp mod modAnim">
        <pc:chgData name="Laura Stevens" userId="4b31d121-ee60-42cf-bd22-b4c4ff9fa23e" providerId="ADAL" clId="{5B6C95BA-CBEF-644C-A628-C784B4B993E5}" dt="2025-01-09T01:19:52.610" v="1097"/>
        <pc:sldMkLst>
          <pc:docMk/>
          <pc:sldMk cId="60048096" sldId="334"/>
        </pc:sldMkLst>
        <pc:spChg chg="mod">
          <ac:chgData name="Laura Stevens" userId="4b31d121-ee60-42cf-bd22-b4c4ff9fa23e" providerId="ADAL" clId="{5B6C95BA-CBEF-644C-A628-C784B4B993E5}" dt="2025-01-08T22:53:31.370" v="1092" actId="20577"/>
          <ac:spMkLst>
            <pc:docMk/>
            <pc:sldMk cId="60048096" sldId="334"/>
            <ac:spMk id="15" creationId="{43B8826A-C467-EC8D-A611-BF2D9678ACFB}"/>
          </ac:spMkLst>
        </pc:spChg>
      </pc:sldChg>
      <pc:sldChg chg="modSp add mod modAnim">
        <pc:chgData name="Laura Stevens" userId="4b31d121-ee60-42cf-bd22-b4c4ff9fa23e" providerId="ADAL" clId="{5B6C95BA-CBEF-644C-A628-C784B4B993E5}" dt="2025-01-09T01:20:19.050" v="1103"/>
        <pc:sldMkLst>
          <pc:docMk/>
          <pc:sldMk cId="2361601409" sldId="335"/>
        </pc:sldMkLst>
        <pc:spChg chg="mod">
          <ac:chgData name="Laura Stevens" userId="4b31d121-ee60-42cf-bd22-b4c4ff9fa23e" providerId="ADAL" clId="{5B6C95BA-CBEF-644C-A628-C784B4B993E5}" dt="2025-01-08T22:52:34.103" v="926" actId="368"/>
          <ac:spMkLst>
            <pc:docMk/>
            <pc:sldMk cId="2361601409" sldId="335"/>
            <ac:spMk id="15" creationId="{EF3A16E4-B90C-374A-2C18-B2A6DF496F7A}"/>
          </ac:spMkLst>
        </pc:spChg>
      </pc:sldChg>
      <pc:sldChg chg="new del">
        <pc:chgData name="Laura Stevens" userId="4b31d121-ee60-42cf-bd22-b4c4ff9fa23e" providerId="ADAL" clId="{5B6C95BA-CBEF-644C-A628-C784B4B993E5}" dt="2025-01-17T20:24:45.230" v="1192" actId="2696"/>
        <pc:sldMkLst>
          <pc:docMk/>
          <pc:sldMk cId="306978221" sldId="336"/>
        </pc:sldMkLst>
      </pc:sldChg>
    </pc:docChg>
  </pc:docChgLst>
  <pc:docChgLst>
    <pc:chgData name="Laura Stevens" userId="4b31d121-ee60-42cf-bd22-b4c4ff9fa23e" providerId="ADAL" clId="{5263AF03-41FC-4822-8553-75F8B1F9B0EB}"/>
    <pc:docChg chg="modSld">
      <pc:chgData name="Laura Stevens" userId="4b31d121-ee60-42cf-bd22-b4c4ff9fa23e" providerId="ADAL" clId="{5263AF03-41FC-4822-8553-75F8B1F9B0EB}" dt="2025-01-17T22:03:19.482" v="0" actId="729"/>
      <pc:docMkLst>
        <pc:docMk/>
      </pc:docMkLst>
      <pc:sldChg chg="mod modShow">
        <pc:chgData name="Laura Stevens" userId="4b31d121-ee60-42cf-bd22-b4c4ff9fa23e" providerId="ADAL" clId="{5263AF03-41FC-4822-8553-75F8B1F9B0EB}" dt="2025-01-17T22:03:19.482" v="0" actId="729"/>
        <pc:sldMkLst>
          <pc:docMk/>
          <pc:sldMk cId="972043630" sldId="318"/>
        </pc:sldMkLst>
      </pc:sldChg>
      <pc:sldChg chg="mod modShow">
        <pc:chgData name="Laura Stevens" userId="4b31d121-ee60-42cf-bd22-b4c4ff9fa23e" providerId="ADAL" clId="{5263AF03-41FC-4822-8553-75F8B1F9B0EB}" dt="2025-01-17T22:03:19.482" v="0" actId="729"/>
        <pc:sldMkLst>
          <pc:docMk/>
          <pc:sldMk cId="1313347124" sldId="33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82D011-6BF5-45AE-9541-56A5ED5E6202}"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E829C8A6-CD81-4CD9-82AD-47D5D81AAB25}">
      <dgm:prSet phldrT="[Text]" custT="1"/>
      <dgm:spPr/>
      <dgm:t>
        <a:bodyPr tIns="0" bIns="0" anchor="t" anchorCtr="0"/>
        <a:lstStyle/>
        <a:p>
          <a:pPr>
            <a:spcBef>
              <a:spcPts val="600"/>
            </a:spcBef>
            <a:spcAft>
              <a:spcPts val="0"/>
            </a:spcAft>
          </a:pPr>
          <a:r>
            <a:rPr lang="en-US" sz="2800" b="1" i="1" dirty="0"/>
            <a:t>1</a:t>
          </a:r>
        </a:p>
      </dgm:t>
    </dgm:pt>
    <dgm:pt modelId="{A0519155-5FD7-41CE-9F15-027218282F39}" type="parTrans" cxnId="{C221CD1F-8FFC-4C0C-A1C1-8989799FCD0A}">
      <dgm:prSet/>
      <dgm:spPr/>
      <dgm:t>
        <a:bodyPr/>
        <a:lstStyle/>
        <a:p>
          <a:endParaRPr lang="en-US"/>
        </a:p>
      </dgm:t>
    </dgm:pt>
    <dgm:pt modelId="{A390BED1-1A0D-4D3D-BB73-9607D3809C87}" type="sibTrans" cxnId="{C221CD1F-8FFC-4C0C-A1C1-8989799FCD0A}">
      <dgm:prSet/>
      <dgm:spPr/>
      <dgm:t>
        <a:bodyPr/>
        <a:lstStyle/>
        <a:p>
          <a:endParaRPr lang="en-US"/>
        </a:p>
      </dgm:t>
    </dgm:pt>
    <dgm:pt modelId="{0AD630D7-76CD-4A1D-AE50-9A0AC40CBF44}">
      <dgm:prSet phldrT="[Text]"/>
      <dgm:spPr/>
      <dgm:t>
        <a:bodyPr/>
        <a:lstStyle/>
        <a:p>
          <a:r>
            <a:rPr lang="en-US" dirty="0"/>
            <a:t>Who am I?</a:t>
          </a:r>
        </a:p>
      </dgm:t>
    </dgm:pt>
    <dgm:pt modelId="{C1015136-DFBD-4F59-87F4-EF5AF40AF10F}" type="parTrans" cxnId="{B8DDC9A7-6561-448D-83E7-4B958A29C2C0}">
      <dgm:prSet/>
      <dgm:spPr/>
      <dgm:t>
        <a:bodyPr/>
        <a:lstStyle/>
        <a:p>
          <a:endParaRPr lang="en-US"/>
        </a:p>
      </dgm:t>
    </dgm:pt>
    <dgm:pt modelId="{56F0CD10-F6F4-48C2-9FD7-543DE05F475F}" type="sibTrans" cxnId="{B8DDC9A7-6561-448D-83E7-4B958A29C2C0}">
      <dgm:prSet/>
      <dgm:spPr/>
      <dgm:t>
        <a:bodyPr/>
        <a:lstStyle/>
        <a:p>
          <a:endParaRPr lang="en-US"/>
        </a:p>
      </dgm:t>
    </dgm:pt>
    <dgm:pt modelId="{1374C78A-4A4A-4B60-9EA7-79C6AD6DD1E1}">
      <dgm:prSet phldrT="[Text]" custT="1"/>
      <dgm:spPr/>
      <dgm:t>
        <a:bodyPr anchor="t" anchorCtr="0"/>
        <a:lstStyle/>
        <a:p>
          <a:pPr>
            <a:spcBef>
              <a:spcPts val="600"/>
            </a:spcBef>
            <a:spcAft>
              <a:spcPts val="0"/>
            </a:spcAft>
          </a:pPr>
          <a:r>
            <a:rPr lang="en-US" sz="2800" b="1" i="1" dirty="0"/>
            <a:t>3</a:t>
          </a:r>
        </a:p>
      </dgm:t>
    </dgm:pt>
    <dgm:pt modelId="{8877FC0C-7C2C-44E1-8A90-52049D6EC7E9}" type="parTrans" cxnId="{02640892-D491-4D8D-A4F4-BB892A204CF2}">
      <dgm:prSet/>
      <dgm:spPr/>
      <dgm:t>
        <a:bodyPr/>
        <a:lstStyle/>
        <a:p>
          <a:endParaRPr lang="en-US"/>
        </a:p>
      </dgm:t>
    </dgm:pt>
    <dgm:pt modelId="{638B7D7E-1D05-4383-8B1C-78FCBE485CE0}" type="sibTrans" cxnId="{02640892-D491-4D8D-A4F4-BB892A204CF2}">
      <dgm:prSet/>
      <dgm:spPr/>
      <dgm:t>
        <a:bodyPr/>
        <a:lstStyle/>
        <a:p>
          <a:endParaRPr lang="en-US"/>
        </a:p>
      </dgm:t>
    </dgm:pt>
    <dgm:pt modelId="{2B87432C-0F40-4DB9-A5AF-1BDC67FD8C01}">
      <dgm:prSet phldrT="[Text]"/>
      <dgm:spPr/>
      <dgm:t>
        <a:bodyPr/>
        <a:lstStyle/>
        <a:p>
          <a:r>
            <a:rPr lang="en-US" dirty="0"/>
            <a:t>How should this class work?</a:t>
          </a:r>
        </a:p>
      </dgm:t>
    </dgm:pt>
    <dgm:pt modelId="{631E6755-BEFE-4251-959F-3F6867B17AE4}" type="parTrans" cxnId="{81EF48D1-F84C-49BD-B54F-BD9C0652BAB7}">
      <dgm:prSet/>
      <dgm:spPr/>
      <dgm:t>
        <a:bodyPr/>
        <a:lstStyle/>
        <a:p>
          <a:endParaRPr lang="en-US"/>
        </a:p>
      </dgm:t>
    </dgm:pt>
    <dgm:pt modelId="{6AE96D3C-2397-417A-B6B1-2E03B00806BB}" type="sibTrans" cxnId="{81EF48D1-F84C-49BD-B54F-BD9C0652BAB7}">
      <dgm:prSet/>
      <dgm:spPr/>
      <dgm:t>
        <a:bodyPr/>
        <a:lstStyle/>
        <a:p>
          <a:endParaRPr lang="en-US"/>
        </a:p>
      </dgm:t>
    </dgm:pt>
    <dgm:pt modelId="{9494917C-9913-417E-8A2A-04257D2FC73D}">
      <dgm:prSet phldrT="[Text]" custT="1"/>
      <dgm:spPr/>
      <dgm:t>
        <a:bodyPr anchor="t" anchorCtr="0"/>
        <a:lstStyle/>
        <a:p>
          <a:pPr>
            <a:spcBef>
              <a:spcPts val="600"/>
            </a:spcBef>
            <a:spcAft>
              <a:spcPts val="0"/>
            </a:spcAft>
          </a:pPr>
          <a:r>
            <a:rPr lang="en-US" sz="2800" b="1" i="1" dirty="0"/>
            <a:t>4</a:t>
          </a:r>
        </a:p>
      </dgm:t>
    </dgm:pt>
    <dgm:pt modelId="{A31B91BB-1EAA-4841-852D-FD6EBC9A0D42}" type="parTrans" cxnId="{0F220243-B1EB-4292-9624-060A3BEE7457}">
      <dgm:prSet/>
      <dgm:spPr/>
      <dgm:t>
        <a:bodyPr/>
        <a:lstStyle/>
        <a:p>
          <a:endParaRPr lang="en-US"/>
        </a:p>
      </dgm:t>
    </dgm:pt>
    <dgm:pt modelId="{D2A8C7DB-CC34-4953-8149-2D0010738926}" type="sibTrans" cxnId="{0F220243-B1EB-4292-9624-060A3BEE7457}">
      <dgm:prSet/>
      <dgm:spPr/>
      <dgm:t>
        <a:bodyPr/>
        <a:lstStyle/>
        <a:p>
          <a:endParaRPr lang="en-US"/>
        </a:p>
      </dgm:t>
    </dgm:pt>
    <dgm:pt modelId="{A76DCD0A-03E8-495A-923B-F285F9DD0851}">
      <dgm:prSet phldrT="[Text]"/>
      <dgm:spPr/>
      <dgm:t>
        <a:bodyPr/>
        <a:lstStyle/>
        <a:p>
          <a:r>
            <a:rPr lang="en-US" dirty="0"/>
            <a:t>Next week’s lab</a:t>
          </a:r>
        </a:p>
      </dgm:t>
    </dgm:pt>
    <dgm:pt modelId="{9D4D14CC-BB94-427A-ABA6-3864CCB7EC8C}" type="parTrans" cxnId="{CFF1F50F-E1AA-4A7F-B37E-DDC93A8645C7}">
      <dgm:prSet/>
      <dgm:spPr/>
      <dgm:t>
        <a:bodyPr/>
        <a:lstStyle/>
        <a:p>
          <a:endParaRPr lang="en-US"/>
        </a:p>
      </dgm:t>
    </dgm:pt>
    <dgm:pt modelId="{DAFF875E-D4B1-4CCB-BBF5-ECFDA8ED5B12}" type="sibTrans" cxnId="{CFF1F50F-E1AA-4A7F-B37E-DDC93A8645C7}">
      <dgm:prSet/>
      <dgm:spPr/>
      <dgm:t>
        <a:bodyPr/>
        <a:lstStyle/>
        <a:p>
          <a:endParaRPr lang="en-US"/>
        </a:p>
      </dgm:t>
    </dgm:pt>
    <dgm:pt modelId="{75269AAB-B16B-46A6-A85D-823E1D6EEE74}">
      <dgm:prSet phldrT="[Text]" custT="1"/>
      <dgm:spPr/>
      <dgm:t>
        <a:bodyPr anchor="t" anchorCtr="0"/>
        <a:lstStyle/>
        <a:p>
          <a:pPr>
            <a:spcBef>
              <a:spcPts val="600"/>
            </a:spcBef>
            <a:spcAft>
              <a:spcPts val="0"/>
            </a:spcAft>
          </a:pPr>
          <a:r>
            <a:rPr lang="en-US" sz="2800" b="1" i="1" dirty="0"/>
            <a:t>5</a:t>
          </a:r>
        </a:p>
      </dgm:t>
    </dgm:pt>
    <dgm:pt modelId="{9FBD6C24-BF7F-47C8-8EDE-60FC4623E404}" type="parTrans" cxnId="{BA7407C3-DF26-47BC-9C51-F1BBB96D849A}">
      <dgm:prSet/>
      <dgm:spPr/>
      <dgm:t>
        <a:bodyPr/>
        <a:lstStyle/>
        <a:p>
          <a:endParaRPr lang="en-US"/>
        </a:p>
      </dgm:t>
    </dgm:pt>
    <dgm:pt modelId="{43A9D967-D4BD-4F65-AA6E-0063F54EA345}" type="sibTrans" cxnId="{BA7407C3-DF26-47BC-9C51-F1BBB96D849A}">
      <dgm:prSet/>
      <dgm:spPr/>
      <dgm:t>
        <a:bodyPr/>
        <a:lstStyle/>
        <a:p>
          <a:endParaRPr lang="en-US"/>
        </a:p>
      </dgm:t>
    </dgm:pt>
    <dgm:pt modelId="{6209AB87-FCA7-4C4B-BA1A-E9DB115133CB}">
      <dgm:prSet phldrT="[Text]"/>
      <dgm:spPr/>
      <dgm:t>
        <a:bodyPr/>
        <a:lstStyle/>
        <a:p>
          <a:r>
            <a:rPr lang="en-US" dirty="0"/>
            <a:t>To prepare for next week … </a:t>
          </a:r>
        </a:p>
      </dgm:t>
    </dgm:pt>
    <dgm:pt modelId="{41EE3FBB-A1A3-4DBC-AD2F-AD9E6F290677}" type="parTrans" cxnId="{B4EF5C8C-CCBC-4618-87FA-2EDFCC26D48B}">
      <dgm:prSet/>
      <dgm:spPr/>
      <dgm:t>
        <a:bodyPr/>
        <a:lstStyle/>
        <a:p>
          <a:endParaRPr lang="en-US"/>
        </a:p>
      </dgm:t>
    </dgm:pt>
    <dgm:pt modelId="{9F7BD6F1-66C5-4C7C-9D7F-434C7BB4B920}" type="sibTrans" cxnId="{B4EF5C8C-CCBC-4618-87FA-2EDFCC26D48B}">
      <dgm:prSet/>
      <dgm:spPr/>
      <dgm:t>
        <a:bodyPr/>
        <a:lstStyle/>
        <a:p>
          <a:endParaRPr lang="en-US"/>
        </a:p>
      </dgm:t>
    </dgm:pt>
    <dgm:pt modelId="{938795E2-5B2D-3F40-8AF9-1A6E65DEBF1E}">
      <dgm:prSet phldrT="[Text]" custT="1"/>
      <dgm:spPr/>
      <dgm:t>
        <a:bodyPr anchor="t" anchorCtr="0"/>
        <a:lstStyle/>
        <a:p>
          <a:pPr>
            <a:spcBef>
              <a:spcPts val="600"/>
            </a:spcBef>
            <a:spcAft>
              <a:spcPts val="0"/>
            </a:spcAft>
          </a:pPr>
          <a:r>
            <a:rPr lang="en-US" sz="2800" b="1" i="1" dirty="0"/>
            <a:t>2</a:t>
          </a:r>
        </a:p>
      </dgm:t>
    </dgm:pt>
    <dgm:pt modelId="{0279FD8E-F173-A343-BCE9-59F18E919F36}" type="parTrans" cxnId="{918868A7-9352-7A4A-99E7-81F12EDE76B4}">
      <dgm:prSet/>
      <dgm:spPr/>
      <dgm:t>
        <a:bodyPr/>
        <a:lstStyle/>
        <a:p>
          <a:endParaRPr lang="en-US"/>
        </a:p>
      </dgm:t>
    </dgm:pt>
    <dgm:pt modelId="{9DE4D3AF-A0E5-2845-B3F1-212FE96DFEE1}" type="sibTrans" cxnId="{918868A7-9352-7A4A-99E7-81F12EDE76B4}">
      <dgm:prSet/>
      <dgm:spPr/>
      <dgm:t>
        <a:bodyPr/>
        <a:lstStyle/>
        <a:p>
          <a:endParaRPr lang="en-US"/>
        </a:p>
      </dgm:t>
    </dgm:pt>
    <dgm:pt modelId="{46AD030E-5266-4948-AF4B-D6E0A2A5ECA7}">
      <dgm:prSet phldrT="[Text]"/>
      <dgm:spPr/>
      <dgm:t>
        <a:bodyPr/>
        <a:lstStyle/>
        <a:p>
          <a:r>
            <a:rPr lang="en-US" dirty="0"/>
            <a:t>What are we doing here?</a:t>
          </a:r>
        </a:p>
      </dgm:t>
    </dgm:pt>
    <dgm:pt modelId="{AF5D7492-93B5-CE48-9C44-399EB207D38D}" type="parTrans" cxnId="{5BCB873D-54A1-B34D-9AB3-EDB1BA552326}">
      <dgm:prSet/>
      <dgm:spPr/>
      <dgm:t>
        <a:bodyPr/>
        <a:lstStyle/>
        <a:p>
          <a:endParaRPr lang="en-US"/>
        </a:p>
      </dgm:t>
    </dgm:pt>
    <dgm:pt modelId="{FD130879-E967-CF4F-9436-8C2424BD5DDB}" type="sibTrans" cxnId="{5BCB873D-54A1-B34D-9AB3-EDB1BA552326}">
      <dgm:prSet/>
      <dgm:spPr/>
      <dgm:t>
        <a:bodyPr/>
        <a:lstStyle/>
        <a:p>
          <a:endParaRPr lang="en-US"/>
        </a:p>
      </dgm:t>
    </dgm:pt>
    <dgm:pt modelId="{A6F74B10-9ADF-4E96-B84C-3C3935F757C0}" type="pres">
      <dgm:prSet presAssocID="{7182D011-6BF5-45AE-9541-56A5ED5E6202}" presName="linearFlow" presStyleCnt="0">
        <dgm:presLayoutVars>
          <dgm:dir/>
          <dgm:animLvl val="lvl"/>
          <dgm:resizeHandles val="exact"/>
        </dgm:presLayoutVars>
      </dgm:prSet>
      <dgm:spPr/>
    </dgm:pt>
    <dgm:pt modelId="{854701AE-145B-4A6F-9886-3DDB92951E3C}" type="pres">
      <dgm:prSet presAssocID="{E829C8A6-CD81-4CD9-82AD-47D5D81AAB25}" presName="composite" presStyleCnt="0"/>
      <dgm:spPr/>
    </dgm:pt>
    <dgm:pt modelId="{98F05E2B-6734-43F6-8230-B043FAFDD769}" type="pres">
      <dgm:prSet presAssocID="{E829C8A6-CD81-4CD9-82AD-47D5D81AAB25}" presName="parentText" presStyleLbl="alignNode1" presStyleIdx="0" presStyleCnt="5">
        <dgm:presLayoutVars>
          <dgm:chMax val="1"/>
          <dgm:bulletEnabled val="1"/>
        </dgm:presLayoutVars>
      </dgm:prSet>
      <dgm:spPr/>
    </dgm:pt>
    <dgm:pt modelId="{AD5730B6-95CB-4659-90D8-FCD82CBEB39A}" type="pres">
      <dgm:prSet presAssocID="{E829C8A6-CD81-4CD9-82AD-47D5D81AAB25}" presName="descendantText" presStyleLbl="alignAcc1" presStyleIdx="0" presStyleCnt="5">
        <dgm:presLayoutVars>
          <dgm:bulletEnabled val="1"/>
        </dgm:presLayoutVars>
      </dgm:prSet>
      <dgm:spPr/>
    </dgm:pt>
    <dgm:pt modelId="{38AAE382-7359-414F-80E2-3EF7A5F2861B}" type="pres">
      <dgm:prSet presAssocID="{A390BED1-1A0D-4D3D-BB73-9607D3809C87}" presName="sp" presStyleCnt="0"/>
      <dgm:spPr/>
    </dgm:pt>
    <dgm:pt modelId="{2DA555DD-2F32-1F46-9004-E91D3B3F6ABA}" type="pres">
      <dgm:prSet presAssocID="{938795E2-5B2D-3F40-8AF9-1A6E65DEBF1E}" presName="composite" presStyleCnt="0"/>
      <dgm:spPr/>
    </dgm:pt>
    <dgm:pt modelId="{C7994309-EC98-3844-9761-E18CDA56BDF4}" type="pres">
      <dgm:prSet presAssocID="{938795E2-5B2D-3F40-8AF9-1A6E65DEBF1E}" presName="parentText" presStyleLbl="alignNode1" presStyleIdx="1" presStyleCnt="5">
        <dgm:presLayoutVars>
          <dgm:chMax val="1"/>
          <dgm:bulletEnabled val="1"/>
        </dgm:presLayoutVars>
      </dgm:prSet>
      <dgm:spPr/>
    </dgm:pt>
    <dgm:pt modelId="{BC24B5BB-6A37-0F4C-8EE3-E1336905C4DF}" type="pres">
      <dgm:prSet presAssocID="{938795E2-5B2D-3F40-8AF9-1A6E65DEBF1E}" presName="descendantText" presStyleLbl="alignAcc1" presStyleIdx="1" presStyleCnt="5">
        <dgm:presLayoutVars>
          <dgm:bulletEnabled val="1"/>
        </dgm:presLayoutVars>
      </dgm:prSet>
      <dgm:spPr/>
    </dgm:pt>
    <dgm:pt modelId="{EA4643B0-23C0-B74E-B720-2D0F70A8DBD4}" type="pres">
      <dgm:prSet presAssocID="{9DE4D3AF-A0E5-2845-B3F1-212FE96DFEE1}" presName="sp" presStyleCnt="0"/>
      <dgm:spPr/>
    </dgm:pt>
    <dgm:pt modelId="{EC39CD77-20EC-482E-9B54-AE339F08801B}" type="pres">
      <dgm:prSet presAssocID="{1374C78A-4A4A-4B60-9EA7-79C6AD6DD1E1}" presName="composite" presStyleCnt="0"/>
      <dgm:spPr/>
    </dgm:pt>
    <dgm:pt modelId="{EF023384-5C87-4E60-AEB4-1D3CD2B1E0BA}" type="pres">
      <dgm:prSet presAssocID="{1374C78A-4A4A-4B60-9EA7-79C6AD6DD1E1}" presName="parentText" presStyleLbl="alignNode1" presStyleIdx="2" presStyleCnt="5">
        <dgm:presLayoutVars>
          <dgm:chMax val="1"/>
          <dgm:bulletEnabled val="1"/>
        </dgm:presLayoutVars>
      </dgm:prSet>
      <dgm:spPr/>
    </dgm:pt>
    <dgm:pt modelId="{F5C6918C-4ED5-46EF-8BE2-135D533D956F}" type="pres">
      <dgm:prSet presAssocID="{1374C78A-4A4A-4B60-9EA7-79C6AD6DD1E1}" presName="descendantText" presStyleLbl="alignAcc1" presStyleIdx="2" presStyleCnt="5">
        <dgm:presLayoutVars>
          <dgm:bulletEnabled val="1"/>
        </dgm:presLayoutVars>
      </dgm:prSet>
      <dgm:spPr/>
    </dgm:pt>
    <dgm:pt modelId="{0B57E19C-88FF-422B-A7AC-4143E092CABC}" type="pres">
      <dgm:prSet presAssocID="{638B7D7E-1D05-4383-8B1C-78FCBE485CE0}" presName="sp" presStyleCnt="0"/>
      <dgm:spPr/>
    </dgm:pt>
    <dgm:pt modelId="{5CDF3BC4-6498-448F-A785-2C089F74E09C}" type="pres">
      <dgm:prSet presAssocID="{9494917C-9913-417E-8A2A-04257D2FC73D}" presName="composite" presStyleCnt="0"/>
      <dgm:spPr/>
    </dgm:pt>
    <dgm:pt modelId="{7860B95D-E4E3-4627-9DD8-B87D026F22A3}" type="pres">
      <dgm:prSet presAssocID="{9494917C-9913-417E-8A2A-04257D2FC73D}" presName="parentText" presStyleLbl="alignNode1" presStyleIdx="3" presStyleCnt="5">
        <dgm:presLayoutVars>
          <dgm:chMax val="1"/>
          <dgm:bulletEnabled val="1"/>
        </dgm:presLayoutVars>
      </dgm:prSet>
      <dgm:spPr/>
    </dgm:pt>
    <dgm:pt modelId="{A3A40D35-8729-4826-BE4B-B99E3028FA43}" type="pres">
      <dgm:prSet presAssocID="{9494917C-9913-417E-8A2A-04257D2FC73D}" presName="descendantText" presStyleLbl="alignAcc1" presStyleIdx="3" presStyleCnt="5">
        <dgm:presLayoutVars>
          <dgm:bulletEnabled val="1"/>
        </dgm:presLayoutVars>
      </dgm:prSet>
      <dgm:spPr/>
    </dgm:pt>
    <dgm:pt modelId="{109DEBD6-4AA1-4175-A1D0-53A538EEE2D6}" type="pres">
      <dgm:prSet presAssocID="{D2A8C7DB-CC34-4953-8149-2D0010738926}" presName="sp" presStyleCnt="0"/>
      <dgm:spPr/>
    </dgm:pt>
    <dgm:pt modelId="{A74D152D-64C7-4AEB-8E85-DF4DAEED096A}" type="pres">
      <dgm:prSet presAssocID="{75269AAB-B16B-46A6-A85D-823E1D6EEE74}" presName="composite" presStyleCnt="0"/>
      <dgm:spPr/>
    </dgm:pt>
    <dgm:pt modelId="{72005EE0-BCCD-4F49-ACD2-F2DB8B361C15}" type="pres">
      <dgm:prSet presAssocID="{75269AAB-B16B-46A6-A85D-823E1D6EEE74}" presName="parentText" presStyleLbl="alignNode1" presStyleIdx="4" presStyleCnt="5">
        <dgm:presLayoutVars>
          <dgm:chMax val="1"/>
          <dgm:bulletEnabled val="1"/>
        </dgm:presLayoutVars>
      </dgm:prSet>
      <dgm:spPr/>
    </dgm:pt>
    <dgm:pt modelId="{2E15C4C3-3C74-46A2-A653-BD791D6ED30F}" type="pres">
      <dgm:prSet presAssocID="{75269AAB-B16B-46A6-A85D-823E1D6EEE74}" presName="descendantText" presStyleLbl="alignAcc1" presStyleIdx="4" presStyleCnt="5">
        <dgm:presLayoutVars>
          <dgm:bulletEnabled val="1"/>
        </dgm:presLayoutVars>
      </dgm:prSet>
      <dgm:spPr/>
    </dgm:pt>
  </dgm:ptLst>
  <dgm:cxnLst>
    <dgm:cxn modelId="{64ED4B0F-7024-4F1F-8E87-AF285AC2E19F}" type="presOf" srcId="{A76DCD0A-03E8-495A-923B-F285F9DD0851}" destId="{A3A40D35-8729-4826-BE4B-B99E3028FA43}" srcOrd="0" destOrd="0" presId="urn:microsoft.com/office/officeart/2005/8/layout/chevron2"/>
    <dgm:cxn modelId="{CFF1F50F-E1AA-4A7F-B37E-DDC93A8645C7}" srcId="{9494917C-9913-417E-8A2A-04257D2FC73D}" destId="{A76DCD0A-03E8-495A-923B-F285F9DD0851}" srcOrd="0" destOrd="0" parTransId="{9D4D14CC-BB94-427A-ABA6-3864CCB7EC8C}" sibTransId="{DAFF875E-D4B1-4CCB-BBF5-ECFDA8ED5B12}"/>
    <dgm:cxn modelId="{F07D8010-D63A-4AE2-861F-A191195EF789}" type="presOf" srcId="{7182D011-6BF5-45AE-9541-56A5ED5E6202}" destId="{A6F74B10-9ADF-4E96-B84C-3C3935F757C0}" srcOrd="0" destOrd="0" presId="urn:microsoft.com/office/officeart/2005/8/layout/chevron2"/>
    <dgm:cxn modelId="{4F562814-267C-4B30-B2D3-8E6603CC3A23}" type="presOf" srcId="{75269AAB-B16B-46A6-A85D-823E1D6EEE74}" destId="{72005EE0-BCCD-4F49-ACD2-F2DB8B361C15}" srcOrd="0" destOrd="0" presId="urn:microsoft.com/office/officeart/2005/8/layout/chevron2"/>
    <dgm:cxn modelId="{B9FF2119-968D-4797-A961-9D710A985BDC}" type="presOf" srcId="{2B87432C-0F40-4DB9-A5AF-1BDC67FD8C01}" destId="{F5C6918C-4ED5-46EF-8BE2-135D533D956F}" srcOrd="0" destOrd="0" presId="urn:microsoft.com/office/officeart/2005/8/layout/chevron2"/>
    <dgm:cxn modelId="{C221CD1F-8FFC-4C0C-A1C1-8989799FCD0A}" srcId="{7182D011-6BF5-45AE-9541-56A5ED5E6202}" destId="{E829C8A6-CD81-4CD9-82AD-47D5D81AAB25}" srcOrd="0" destOrd="0" parTransId="{A0519155-5FD7-41CE-9F15-027218282F39}" sibTransId="{A390BED1-1A0D-4D3D-BB73-9607D3809C87}"/>
    <dgm:cxn modelId="{5BCB873D-54A1-B34D-9AB3-EDB1BA552326}" srcId="{938795E2-5B2D-3F40-8AF9-1A6E65DEBF1E}" destId="{46AD030E-5266-4948-AF4B-D6E0A2A5ECA7}" srcOrd="0" destOrd="0" parTransId="{AF5D7492-93B5-CE48-9C44-399EB207D38D}" sibTransId="{FD130879-E967-CF4F-9436-8C2424BD5DDB}"/>
    <dgm:cxn modelId="{0F220243-B1EB-4292-9624-060A3BEE7457}" srcId="{7182D011-6BF5-45AE-9541-56A5ED5E6202}" destId="{9494917C-9913-417E-8A2A-04257D2FC73D}" srcOrd="3" destOrd="0" parTransId="{A31B91BB-1EAA-4841-852D-FD6EBC9A0D42}" sibTransId="{D2A8C7DB-CC34-4953-8149-2D0010738926}"/>
    <dgm:cxn modelId="{3EB1B555-2468-434F-A016-D6C3A49990BB}" type="presOf" srcId="{46AD030E-5266-4948-AF4B-D6E0A2A5ECA7}" destId="{BC24B5BB-6A37-0F4C-8EE3-E1336905C4DF}" srcOrd="0" destOrd="0" presId="urn:microsoft.com/office/officeart/2005/8/layout/chevron2"/>
    <dgm:cxn modelId="{B6F55B59-F62D-40CE-A4A1-829079CF6C82}" type="presOf" srcId="{6209AB87-FCA7-4C4B-BA1A-E9DB115133CB}" destId="{2E15C4C3-3C74-46A2-A653-BD791D6ED30F}" srcOrd="0" destOrd="0" presId="urn:microsoft.com/office/officeart/2005/8/layout/chevron2"/>
    <dgm:cxn modelId="{595F027A-1F1B-44B4-9A5C-DCBC89A5F492}" type="presOf" srcId="{1374C78A-4A4A-4B60-9EA7-79C6AD6DD1E1}" destId="{EF023384-5C87-4E60-AEB4-1D3CD2B1E0BA}" srcOrd="0" destOrd="0" presId="urn:microsoft.com/office/officeart/2005/8/layout/chevron2"/>
    <dgm:cxn modelId="{1DFBC17A-D825-447A-9765-2232CD54707A}" type="presOf" srcId="{E829C8A6-CD81-4CD9-82AD-47D5D81AAB25}" destId="{98F05E2B-6734-43F6-8230-B043FAFDD769}" srcOrd="0" destOrd="0" presId="urn:microsoft.com/office/officeart/2005/8/layout/chevron2"/>
    <dgm:cxn modelId="{A5DA8B86-DB8E-134C-9223-EDA974207550}" type="presOf" srcId="{938795E2-5B2D-3F40-8AF9-1A6E65DEBF1E}" destId="{C7994309-EC98-3844-9761-E18CDA56BDF4}" srcOrd="0" destOrd="0" presId="urn:microsoft.com/office/officeart/2005/8/layout/chevron2"/>
    <dgm:cxn modelId="{B4EF5C8C-CCBC-4618-87FA-2EDFCC26D48B}" srcId="{75269AAB-B16B-46A6-A85D-823E1D6EEE74}" destId="{6209AB87-FCA7-4C4B-BA1A-E9DB115133CB}" srcOrd="0" destOrd="0" parTransId="{41EE3FBB-A1A3-4DBC-AD2F-AD9E6F290677}" sibTransId="{9F7BD6F1-66C5-4C7C-9D7F-434C7BB4B920}"/>
    <dgm:cxn modelId="{02640892-D491-4D8D-A4F4-BB892A204CF2}" srcId="{7182D011-6BF5-45AE-9541-56A5ED5E6202}" destId="{1374C78A-4A4A-4B60-9EA7-79C6AD6DD1E1}" srcOrd="2" destOrd="0" parTransId="{8877FC0C-7C2C-44E1-8A90-52049D6EC7E9}" sibTransId="{638B7D7E-1D05-4383-8B1C-78FCBE485CE0}"/>
    <dgm:cxn modelId="{918868A7-9352-7A4A-99E7-81F12EDE76B4}" srcId="{7182D011-6BF5-45AE-9541-56A5ED5E6202}" destId="{938795E2-5B2D-3F40-8AF9-1A6E65DEBF1E}" srcOrd="1" destOrd="0" parTransId="{0279FD8E-F173-A343-BCE9-59F18E919F36}" sibTransId="{9DE4D3AF-A0E5-2845-B3F1-212FE96DFEE1}"/>
    <dgm:cxn modelId="{B8DDC9A7-6561-448D-83E7-4B958A29C2C0}" srcId="{E829C8A6-CD81-4CD9-82AD-47D5D81AAB25}" destId="{0AD630D7-76CD-4A1D-AE50-9A0AC40CBF44}" srcOrd="0" destOrd="0" parTransId="{C1015136-DFBD-4F59-87F4-EF5AF40AF10F}" sibTransId="{56F0CD10-F6F4-48C2-9FD7-543DE05F475F}"/>
    <dgm:cxn modelId="{638596AE-ABCB-4A23-A43C-2DAED5E709F6}" type="presOf" srcId="{0AD630D7-76CD-4A1D-AE50-9A0AC40CBF44}" destId="{AD5730B6-95CB-4659-90D8-FCD82CBEB39A}" srcOrd="0" destOrd="0" presId="urn:microsoft.com/office/officeart/2005/8/layout/chevron2"/>
    <dgm:cxn modelId="{BA7407C3-DF26-47BC-9C51-F1BBB96D849A}" srcId="{7182D011-6BF5-45AE-9541-56A5ED5E6202}" destId="{75269AAB-B16B-46A6-A85D-823E1D6EEE74}" srcOrd="4" destOrd="0" parTransId="{9FBD6C24-BF7F-47C8-8EDE-60FC4623E404}" sibTransId="{43A9D967-D4BD-4F65-AA6E-0063F54EA345}"/>
    <dgm:cxn modelId="{81EF48D1-F84C-49BD-B54F-BD9C0652BAB7}" srcId="{1374C78A-4A4A-4B60-9EA7-79C6AD6DD1E1}" destId="{2B87432C-0F40-4DB9-A5AF-1BDC67FD8C01}" srcOrd="0" destOrd="0" parTransId="{631E6755-BEFE-4251-959F-3F6867B17AE4}" sibTransId="{6AE96D3C-2397-417A-B6B1-2E03B00806BB}"/>
    <dgm:cxn modelId="{31E701E0-3AB2-4F50-BC30-3639A1BA703F}" type="presOf" srcId="{9494917C-9913-417E-8A2A-04257D2FC73D}" destId="{7860B95D-E4E3-4627-9DD8-B87D026F22A3}" srcOrd="0" destOrd="0" presId="urn:microsoft.com/office/officeart/2005/8/layout/chevron2"/>
    <dgm:cxn modelId="{43C8FA38-B226-4EEC-AFE7-3C4DF061A339}" type="presParOf" srcId="{A6F74B10-9ADF-4E96-B84C-3C3935F757C0}" destId="{854701AE-145B-4A6F-9886-3DDB92951E3C}" srcOrd="0" destOrd="0" presId="urn:microsoft.com/office/officeart/2005/8/layout/chevron2"/>
    <dgm:cxn modelId="{BC414CC7-A9AB-4969-8A8D-9A714BD3C8BF}" type="presParOf" srcId="{854701AE-145B-4A6F-9886-3DDB92951E3C}" destId="{98F05E2B-6734-43F6-8230-B043FAFDD769}" srcOrd="0" destOrd="0" presId="urn:microsoft.com/office/officeart/2005/8/layout/chevron2"/>
    <dgm:cxn modelId="{F9838842-C622-40DC-9A8E-2D435E400FC0}" type="presParOf" srcId="{854701AE-145B-4A6F-9886-3DDB92951E3C}" destId="{AD5730B6-95CB-4659-90D8-FCD82CBEB39A}" srcOrd="1" destOrd="0" presId="urn:microsoft.com/office/officeart/2005/8/layout/chevron2"/>
    <dgm:cxn modelId="{B761DB2F-2568-49AE-A533-C3D62B320031}" type="presParOf" srcId="{A6F74B10-9ADF-4E96-B84C-3C3935F757C0}" destId="{38AAE382-7359-414F-80E2-3EF7A5F2861B}" srcOrd="1" destOrd="0" presId="urn:microsoft.com/office/officeart/2005/8/layout/chevron2"/>
    <dgm:cxn modelId="{CF8918F3-1821-7A42-9963-42F606C84C19}" type="presParOf" srcId="{A6F74B10-9ADF-4E96-B84C-3C3935F757C0}" destId="{2DA555DD-2F32-1F46-9004-E91D3B3F6ABA}" srcOrd="2" destOrd="0" presId="urn:microsoft.com/office/officeart/2005/8/layout/chevron2"/>
    <dgm:cxn modelId="{87E81A1F-AD7E-2743-8861-3739A6D651FA}" type="presParOf" srcId="{2DA555DD-2F32-1F46-9004-E91D3B3F6ABA}" destId="{C7994309-EC98-3844-9761-E18CDA56BDF4}" srcOrd="0" destOrd="0" presId="urn:microsoft.com/office/officeart/2005/8/layout/chevron2"/>
    <dgm:cxn modelId="{A2BA1D58-EF64-B94E-A205-A4279C20B171}" type="presParOf" srcId="{2DA555DD-2F32-1F46-9004-E91D3B3F6ABA}" destId="{BC24B5BB-6A37-0F4C-8EE3-E1336905C4DF}" srcOrd="1" destOrd="0" presId="urn:microsoft.com/office/officeart/2005/8/layout/chevron2"/>
    <dgm:cxn modelId="{48FC6DA8-BE38-2B4B-A6DE-2775EDE52484}" type="presParOf" srcId="{A6F74B10-9ADF-4E96-B84C-3C3935F757C0}" destId="{EA4643B0-23C0-B74E-B720-2D0F70A8DBD4}" srcOrd="3" destOrd="0" presId="urn:microsoft.com/office/officeart/2005/8/layout/chevron2"/>
    <dgm:cxn modelId="{7DC1882E-AC26-4D68-8AF4-FB8B3F713DCB}" type="presParOf" srcId="{A6F74B10-9ADF-4E96-B84C-3C3935F757C0}" destId="{EC39CD77-20EC-482E-9B54-AE339F08801B}" srcOrd="4" destOrd="0" presId="urn:microsoft.com/office/officeart/2005/8/layout/chevron2"/>
    <dgm:cxn modelId="{D3BFC757-6D5D-4F10-8304-6BD8FAEBA5E8}" type="presParOf" srcId="{EC39CD77-20EC-482E-9B54-AE339F08801B}" destId="{EF023384-5C87-4E60-AEB4-1D3CD2B1E0BA}" srcOrd="0" destOrd="0" presId="urn:microsoft.com/office/officeart/2005/8/layout/chevron2"/>
    <dgm:cxn modelId="{EF4B548A-E3A2-4DBD-B198-7C707D6B9D8C}" type="presParOf" srcId="{EC39CD77-20EC-482E-9B54-AE339F08801B}" destId="{F5C6918C-4ED5-46EF-8BE2-135D533D956F}" srcOrd="1" destOrd="0" presId="urn:microsoft.com/office/officeart/2005/8/layout/chevron2"/>
    <dgm:cxn modelId="{016B7D89-E519-4FF3-BB2B-08C0DFB5B26D}" type="presParOf" srcId="{A6F74B10-9ADF-4E96-B84C-3C3935F757C0}" destId="{0B57E19C-88FF-422B-A7AC-4143E092CABC}" srcOrd="5" destOrd="0" presId="urn:microsoft.com/office/officeart/2005/8/layout/chevron2"/>
    <dgm:cxn modelId="{EC9E5A7A-C5AA-4EF7-BF37-8E191C3D646E}" type="presParOf" srcId="{A6F74B10-9ADF-4E96-B84C-3C3935F757C0}" destId="{5CDF3BC4-6498-448F-A785-2C089F74E09C}" srcOrd="6" destOrd="0" presId="urn:microsoft.com/office/officeart/2005/8/layout/chevron2"/>
    <dgm:cxn modelId="{7195F2F9-EC78-4EA4-991A-54A75D88204E}" type="presParOf" srcId="{5CDF3BC4-6498-448F-A785-2C089F74E09C}" destId="{7860B95D-E4E3-4627-9DD8-B87D026F22A3}" srcOrd="0" destOrd="0" presId="urn:microsoft.com/office/officeart/2005/8/layout/chevron2"/>
    <dgm:cxn modelId="{12A91579-D20F-4125-BF9A-789D5DF2DEC2}" type="presParOf" srcId="{5CDF3BC4-6498-448F-A785-2C089F74E09C}" destId="{A3A40D35-8729-4826-BE4B-B99E3028FA43}" srcOrd="1" destOrd="0" presId="urn:microsoft.com/office/officeart/2005/8/layout/chevron2"/>
    <dgm:cxn modelId="{18255991-14E2-488D-A505-F411110DADCE}" type="presParOf" srcId="{A6F74B10-9ADF-4E96-B84C-3C3935F757C0}" destId="{109DEBD6-4AA1-4175-A1D0-53A538EEE2D6}" srcOrd="7" destOrd="0" presId="urn:microsoft.com/office/officeart/2005/8/layout/chevron2"/>
    <dgm:cxn modelId="{98BDDAB1-3C30-40CE-8078-F8FE6981B021}" type="presParOf" srcId="{A6F74B10-9ADF-4E96-B84C-3C3935F757C0}" destId="{A74D152D-64C7-4AEB-8E85-DF4DAEED096A}" srcOrd="8" destOrd="0" presId="urn:microsoft.com/office/officeart/2005/8/layout/chevron2"/>
    <dgm:cxn modelId="{76FF3A4C-1C60-4D23-A5E8-A0CC5660EFF7}" type="presParOf" srcId="{A74D152D-64C7-4AEB-8E85-DF4DAEED096A}" destId="{72005EE0-BCCD-4F49-ACD2-F2DB8B361C15}" srcOrd="0" destOrd="0" presId="urn:microsoft.com/office/officeart/2005/8/layout/chevron2"/>
    <dgm:cxn modelId="{737E3673-4EAB-49E8-A525-7821D64EF5C9}" type="presParOf" srcId="{A74D152D-64C7-4AEB-8E85-DF4DAEED096A}" destId="{2E15C4C3-3C74-46A2-A653-BD791D6ED30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0EFA876-E30A-0B4A-B72A-372A0F776DD3}"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CB10AC56-BDCA-7043-A832-FC5A5B921C39}">
      <dgm:prSet phldrT="[Text]"/>
      <dgm:spPr/>
      <dgm:t>
        <a:bodyPr/>
        <a:lstStyle/>
        <a:p>
          <a:r>
            <a:rPr lang="en-US" dirty="0"/>
            <a:t>Build a skills toolbox</a:t>
          </a:r>
        </a:p>
      </dgm:t>
    </dgm:pt>
    <dgm:pt modelId="{1E3F90EC-64F5-DE4E-AB42-3EDD5CE74C13}" type="parTrans" cxnId="{61C0B3F6-19CC-2D49-B665-B7C335E6B7D0}">
      <dgm:prSet/>
      <dgm:spPr/>
      <dgm:t>
        <a:bodyPr/>
        <a:lstStyle/>
        <a:p>
          <a:endParaRPr lang="en-US"/>
        </a:p>
      </dgm:t>
    </dgm:pt>
    <dgm:pt modelId="{E70C4883-D9F7-7946-A577-47A9D8287A86}" type="sibTrans" cxnId="{61C0B3F6-19CC-2D49-B665-B7C335E6B7D0}">
      <dgm:prSet/>
      <dgm:spPr/>
      <dgm:t>
        <a:bodyPr/>
        <a:lstStyle/>
        <a:p>
          <a:endParaRPr lang="en-US"/>
        </a:p>
      </dgm:t>
    </dgm:pt>
    <dgm:pt modelId="{49846AB0-F293-2D47-9625-842C176FB4F6}">
      <dgm:prSet phldrT="[Text]"/>
      <dgm:spPr/>
      <dgm:t>
        <a:bodyPr/>
        <a:lstStyle/>
        <a:p>
          <a:r>
            <a:rPr lang="en-US" dirty="0"/>
            <a:t>Learn to quantify error</a:t>
          </a:r>
        </a:p>
      </dgm:t>
    </dgm:pt>
    <dgm:pt modelId="{01ABE741-E486-3A44-B57B-8E5B5438EC08}" type="parTrans" cxnId="{8D1EEE16-A1C3-8B46-A307-ED407405808B}">
      <dgm:prSet/>
      <dgm:spPr/>
      <dgm:t>
        <a:bodyPr/>
        <a:lstStyle/>
        <a:p>
          <a:endParaRPr lang="en-US"/>
        </a:p>
      </dgm:t>
    </dgm:pt>
    <dgm:pt modelId="{A37734D2-A677-F64F-9C87-C3286BCAE610}" type="sibTrans" cxnId="{8D1EEE16-A1C3-8B46-A307-ED407405808B}">
      <dgm:prSet/>
      <dgm:spPr/>
      <dgm:t>
        <a:bodyPr/>
        <a:lstStyle/>
        <a:p>
          <a:endParaRPr lang="en-US"/>
        </a:p>
      </dgm:t>
    </dgm:pt>
    <dgm:pt modelId="{27B31896-E02E-A84D-BA29-810D9F6534DF}">
      <dgm:prSet phldrT="[Text]"/>
      <dgm:spPr/>
      <dgm:t>
        <a:bodyPr/>
        <a:lstStyle/>
        <a:p>
          <a:r>
            <a:rPr lang="en-US" dirty="0"/>
            <a:t>Identifying Trends</a:t>
          </a:r>
        </a:p>
      </dgm:t>
    </dgm:pt>
    <dgm:pt modelId="{5BD72D76-00BA-964B-8D3E-2E150FDFA159}" type="parTrans" cxnId="{28FF8E77-F157-6043-A973-2DE8B9047EBC}">
      <dgm:prSet/>
      <dgm:spPr/>
      <dgm:t>
        <a:bodyPr/>
        <a:lstStyle/>
        <a:p>
          <a:endParaRPr lang="en-US"/>
        </a:p>
      </dgm:t>
    </dgm:pt>
    <dgm:pt modelId="{629B47CB-6508-0941-9427-522CD250DC0C}" type="sibTrans" cxnId="{28FF8E77-F157-6043-A973-2DE8B9047EBC}">
      <dgm:prSet/>
      <dgm:spPr/>
      <dgm:t>
        <a:bodyPr/>
        <a:lstStyle/>
        <a:p>
          <a:endParaRPr lang="en-US"/>
        </a:p>
      </dgm:t>
    </dgm:pt>
    <dgm:pt modelId="{4CE28FC0-7C6A-EF45-8602-2F8A396D4307}">
      <dgm:prSet/>
      <dgm:spPr/>
      <dgm:t>
        <a:bodyPr/>
        <a:lstStyle/>
        <a:p>
          <a:r>
            <a:rPr lang="en-US" dirty="0"/>
            <a:t>Instrumentation skills</a:t>
          </a:r>
        </a:p>
      </dgm:t>
    </dgm:pt>
    <dgm:pt modelId="{59680E23-234C-6B4D-ABD1-53C137F108B9}" type="parTrans" cxnId="{583AB8CE-F360-E74E-BE89-AB104B4D1DCE}">
      <dgm:prSet/>
      <dgm:spPr/>
      <dgm:t>
        <a:bodyPr/>
        <a:lstStyle/>
        <a:p>
          <a:endParaRPr lang="en-US"/>
        </a:p>
      </dgm:t>
    </dgm:pt>
    <dgm:pt modelId="{9AEBAA35-A0AD-0644-8070-868929CD874E}" type="sibTrans" cxnId="{583AB8CE-F360-E74E-BE89-AB104B4D1DCE}">
      <dgm:prSet/>
      <dgm:spPr/>
      <dgm:t>
        <a:bodyPr/>
        <a:lstStyle/>
        <a:p>
          <a:endParaRPr lang="en-US"/>
        </a:p>
      </dgm:t>
    </dgm:pt>
    <dgm:pt modelId="{4310244F-1D2F-C849-A31C-6C6703E6C8D9}">
      <dgm:prSet/>
      <dgm:spPr/>
      <dgm:t>
        <a:bodyPr/>
        <a:lstStyle/>
        <a:p>
          <a:r>
            <a:rPr lang="en-US" dirty="0"/>
            <a:t>Understanding the basics of uncertainty: reliability, spread, and error</a:t>
          </a:r>
        </a:p>
      </dgm:t>
    </dgm:pt>
    <dgm:pt modelId="{E619A313-B74A-C645-A8E0-4AE90FA5B5E7}" type="parTrans" cxnId="{545E0154-B6C2-534E-ACBD-6923AE350DAB}">
      <dgm:prSet/>
      <dgm:spPr/>
      <dgm:t>
        <a:bodyPr/>
        <a:lstStyle/>
        <a:p>
          <a:endParaRPr lang="en-US"/>
        </a:p>
      </dgm:t>
    </dgm:pt>
    <dgm:pt modelId="{98F3BCEF-4C88-9843-9668-F882F3589E26}" type="sibTrans" cxnId="{545E0154-B6C2-534E-ACBD-6923AE350DAB}">
      <dgm:prSet/>
      <dgm:spPr/>
      <dgm:t>
        <a:bodyPr/>
        <a:lstStyle/>
        <a:p>
          <a:endParaRPr lang="en-US"/>
        </a:p>
      </dgm:t>
    </dgm:pt>
    <dgm:pt modelId="{A373E220-3400-BE4E-A99D-7B3BAD70F124}">
      <dgm:prSet/>
      <dgm:spPr/>
      <dgm:t>
        <a:bodyPr/>
        <a:lstStyle/>
        <a:p>
          <a:r>
            <a:rPr lang="en-US" dirty="0"/>
            <a:t>First: quantifying the precision of your instruments</a:t>
          </a:r>
        </a:p>
      </dgm:t>
    </dgm:pt>
    <dgm:pt modelId="{917B0B20-292E-3244-B08D-B7E80E4BA237}" type="parTrans" cxnId="{C199B1E8-65CF-6A40-B242-61FF0AA0F02D}">
      <dgm:prSet/>
      <dgm:spPr/>
      <dgm:t>
        <a:bodyPr/>
        <a:lstStyle/>
        <a:p>
          <a:endParaRPr lang="en-US"/>
        </a:p>
      </dgm:t>
    </dgm:pt>
    <dgm:pt modelId="{F73EB8C5-9800-E64B-BFB4-3587023D18B9}" type="sibTrans" cxnId="{C199B1E8-65CF-6A40-B242-61FF0AA0F02D}">
      <dgm:prSet/>
      <dgm:spPr/>
      <dgm:t>
        <a:bodyPr/>
        <a:lstStyle/>
        <a:p>
          <a:endParaRPr lang="en-US"/>
        </a:p>
      </dgm:t>
    </dgm:pt>
    <dgm:pt modelId="{15914B4F-67CA-E448-9505-77A427EC1D91}">
      <dgm:prSet/>
      <dgm:spPr/>
      <dgm:t>
        <a:bodyPr/>
        <a:lstStyle/>
        <a:p>
          <a:r>
            <a:rPr lang="en-US" dirty="0"/>
            <a:t>Then: quantifying overall precision and accuracy in your data</a:t>
          </a:r>
        </a:p>
      </dgm:t>
    </dgm:pt>
    <dgm:pt modelId="{9B2CCA53-D79D-B741-8B76-20A873342FFF}" type="parTrans" cxnId="{F7364EAE-8547-5A40-B3B1-45802F65988D}">
      <dgm:prSet/>
      <dgm:spPr/>
      <dgm:t>
        <a:bodyPr/>
        <a:lstStyle/>
        <a:p>
          <a:endParaRPr lang="en-US"/>
        </a:p>
      </dgm:t>
    </dgm:pt>
    <dgm:pt modelId="{AE18C125-D54F-8B4F-8068-B4353F39B82C}" type="sibTrans" cxnId="{F7364EAE-8547-5A40-B3B1-45802F65988D}">
      <dgm:prSet/>
      <dgm:spPr/>
      <dgm:t>
        <a:bodyPr/>
        <a:lstStyle/>
        <a:p>
          <a:endParaRPr lang="en-US"/>
        </a:p>
      </dgm:t>
    </dgm:pt>
    <dgm:pt modelId="{7B3E54BC-507A-FF43-B3EB-40F8C0E3C08A}">
      <dgm:prSet phldrT="[Text]"/>
      <dgm:spPr/>
      <dgm:t>
        <a:bodyPr/>
        <a:lstStyle/>
        <a:p>
          <a:r>
            <a:rPr lang="en-US" dirty="0"/>
            <a:t>Graphing linear data</a:t>
          </a:r>
        </a:p>
      </dgm:t>
    </dgm:pt>
    <dgm:pt modelId="{6B7FB14F-2C59-8C47-BE53-43D152786005}" type="parTrans" cxnId="{BFA87E74-1C70-1F48-ADA1-F74BEEB030F7}">
      <dgm:prSet/>
      <dgm:spPr/>
      <dgm:t>
        <a:bodyPr/>
        <a:lstStyle/>
        <a:p>
          <a:endParaRPr lang="en-US"/>
        </a:p>
      </dgm:t>
    </dgm:pt>
    <dgm:pt modelId="{546E56C0-1108-9645-B271-3E290D61FD0B}" type="sibTrans" cxnId="{BFA87E74-1C70-1F48-ADA1-F74BEEB030F7}">
      <dgm:prSet/>
      <dgm:spPr/>
      <dgm:t>
        <a:bodyPr/>
        <a:lstStyle/>
        <a:p>
          <a:endParaRPr lang="en-US"/>
        </a:p>
      </dgm:t>
    </dgm:pt>
    <dgm:pt modelId="{FD4FEE5D-DED5-4349-B4C9-ABBCF4C2C95C}">
      <dgm:prSet phldrT="[Text]"/>
      <dgm:spPr/>
      <dgm:t>
        <a:bodyPr/>
        <a:lstStyle/>
        <a:p>
          <a:r>
            <a:rPr lang="en-US" dirty="0"/>
            <a:t>Linear regression analysis</a:t>
          </a:r>
        </a:p>
      </dgm:t>
    </dgm:pt>
    <dgm:pt modelId="{6605C2BF-6854-4B4C-89B9-14B9C7603807}" type="parTrans" cxnId="{0469708D-541A-BD48-9E21-54F280634A11}">
      <dgm:prSet/>
      <dgm:spPr/>
      <dgm:t>
        <a:bodyPr/>
        <a:lstStyle/>
        <a:p>
          <a:endParaRPr lang="en-US"/>
        </a:p>
      </dgm:t>
    </dgm:pt>
    <dgm:pt modelId="{88A9D106-7809-1F49-85A5-995B71EB1304}" type="sibTrans" cxnId="{0469708D-541A-BD48-9E21-54F280634A11}">
      <dgm:prSet/>
      <dgm:spPr/>
      <dgm:t>
        <a:bodyPr/>
        <a:lstStyle/>
        <a:p>
          <a:endParaRPr lang="en-US"/>
        </a:p>
      </dgm:t>
    </dgm:pt>
    <dgm:pt modelId="{136C2733-FC08-2947-91D3-52BAF82CFB17}">
      <dgm:prSet phldrT="[Text]"/>
      <dgm:spPr/>
      <dgm:t>
        <a:bodyPr/>
        <a:lstStyle/>
        <a:p>
          <a:r>
            <a:rPr lang="en-US" dirty="0"/>
            <a:t>What do these trends tell us?</a:t>
          </a:r>
        </a:p>
      </dgm:t>
    </dgm:pt>
    <dgm:pt modelId="{779FA69A-E50B-F148-8F41-32F2B146ACCD}" type="parTrans" cxnId="{9CECAB8C-B1B3-EF42-BFD7-94FBB9307E54}">
      <dgm:prSet/>
      <dgm:spPr/>
      <dgm:t>
        <a:bodyPr/>
        <a:lstStyle/>
        <a:p>
          <a:endParaRPr lang="en-US"/>
        </a:p>
      </dgm:t>
    </dgm:pt>
    <dgm:pt modelId="{FE23126C-EB60-7241-942C-BB96C438691B}" type="sibTrans" cxnId="{9CECAB8C-B1B3-EF42-BFD7-94FBB9307E54}">
      <dgm:prSet/>
      <dgm:spPr/>
      <dgm:t>
        <a:bodyPr/>
        <a:lstStyle/>
        <a:p>
          <a:endParaRPr lang="en-US"/>
        </a:p>
      </dgm:t>
    </dgm:pt>
    <dgm:pt modelId="{D43FF693-CC30-884B-9BD2-928E3C89C06E}">
      <dgm:prSet phldrT="[Text]"/>
      <dgm:spPr/>
      <dgm:t>
        <a:bodyPr/>
        <a:lstStyle/>
        <a:p>
          <a:r>
            <a:rPr lang="en-US" dirty="0"/>
            <a:t>Testing pre-existing models</a:t>
          </a:r>
        </a:p>
      </dgm:t>
    </dgm:pt>
    <dgm:pt modelId="{1B160203-579F-F447-825E-08B0DB342EFE}" type="parTrans" cxnId="{145B277A-0345-3745-A150-717D06ADEBF8}">
      <dgm:prSet/>
      <dgm:spPr/>
      <dgm:t>
        <a:bodyPr/>
        <a:lstStyle/>
        <a:p>
          <a:endParaRPr lang="en-US"/>
        </a:p>
      </dgm:t>
    </dgm:pt>
    <dgm:pt modelId="{3FAA0C2E-FB2A-0643-9F5D-3D2E591C0980}" type="sibTrans" cxnId="{145B277A-0345-3745-A150-717D06ADEBF8}">
      <dgm:prSet/>
      <dgm:spPr/>
      <dgm:t>
        <a:bodyPr/>
        <a:lstStyle/>
        <a:p>
          <a:endParaRPr lang="en-US"/>
        </a:p>
      </dgm:t>
    </dgm:pt>
    <dgm:pt modelId="{521C62CE-ABA7-3249-817E-66ED6479089B}">
      <dgm:prSet phldrT="[Text]"/>
      <dgm:spPr/>
      <dgm:t>
        <a:bodyPr/>
        <a:lstStyle/>
        <a:p>
          <a:r>
            <a:rPr lang="en-US" dirty="0"/>
            <a:t>Building models from scratch!</a:t>
          </a:r>
        </a:p>
        <a:p>
          <a:endParaRPr lang="en-US" dirty="0"/>
        </a:p>
      </dgm:t>
    </dgm:pt>
    <dgm:pt modelId="{BD91A975-15C2-F84E-9571-0497E2A458BD}" type="parTrans" cxnId="{303F5162-0546-894A-B1EF-290D376B6FD7}">
      <dgm:prSet/>
      <dgm:spPr/>
      <dgm:t>
        <a:bodyPr/>
        <a:lstStyle/>
        <a:p>
          <a:endParaRPr lang="en-US"/>
        </a:p>
      </dgm:t>
    </dgm:pt>
    <dgm:pt modelId="{6CD2D72F-110B-5C43-8057-AA824676804F}" type="sibTrans" cxnId="{303F5162-0546-894A-B1EF-290D376B6FD7}">
      <dgm:prSet/>
      <dgm:spPr/>
      <dgm:t>
        <a:bodyPr/>
        <a:lstStyle/>
        <a:p>
          <a:endParaRPr lang="en-US"/>
        </a:p>
      </dgm:t>
    </dgm:pt>
    <dgm:pt modelId="{A3653580-828C-BE45-A084-D313DA84E2F6}" type="pres">
      <dgm:prSet presAssocID="{D0EFA876-E30A-0B4A-B72A-372A0F776DD3}" presName="rootnode" presStyleCnt="0">
        <dgm:presLayoutVars>
          <dgm:chMax/>
          <dgm:chPref/>
          <dgm:dir/>
          <dgm:animLvl val="lvl"/>
        </dgm:presLayoutVars>
      </dgm:prSet>
      <dgm:spPr/>
    </dgm:pt>
    <dgm:pt modelId="{BC7F33BE-FB6A-9146-960F-D59CCBAB33E7}" type="pres">
      <dgm:prSet presAssocID="{CB10AC56-BDCA-7043-A832-FC5A5B921C39}" presName="composite" presStyleCnt="0"/>
      <dgm:spPr/>
    </dgm:pt>
    <dgm:pt modelId="{B21B217B-A673-CF4B-B7C4-8414C9DF36D8}" type="pres">
      <dgm:prSet presAssocID="{CB10AC56-BDCA-7043-A832-FC5A5B921C39}" presName="LShape" presStyleLbl="alignNode1" presStyleIdx="0" presStyleCnt="7"/>
      <dgm:spPr/>
    </dgm:pt>
    <dgm:pt modelId="{4AEA8979-B241-CB47-B625-9C68D4F6D3CE}" type="pres">
      <dgm:prSet presAssocID="{CB10AC56-BDCA-7043-A832-FC5A5B921C39}" presName="ParentText" presStyleLbl="revTx" presStyleIdx="0" presStyleCnt="4">
        <dgm:presLayoutVars>
          <dgm:chMax val="0"/>
          <dgm:chPref val="0"/>
          <dgm:bulletEnabled val="1"/>
        </dgm:presLayoutVars>
      </dgm:prSet>
      <dgm:spPr/>
    </dgm:pt>
    <dgm:pt modelId="{B02A1384-422E-7B41-B92E-35EBA9273130}" type="pres">
      <dgm:prSet presAssocID="{CB10AC56-BDCA-7043-A832-FC5A5B921C39}" presName="Triangle" presStyleLbl="alignNode1" presStyleIdx="1" presStyleCnt="7"/>
      <dgm:spPr/>
    </dgm:pt>
    <dgm:pt modelId="{0DD37353-C51F-E240-890E-FCF76CF9518D}" type="pres">
      <dgm:prSet presAssocID="{E70C4883-D9F7-7946-A577-47A9D8287A86}" presName="sibTrans" presStyleCnt="0"/>
      <dgm:spPr/>
    </dgm:pt>
    <dgm:pt modelId="{A6A2E423-D8AE-B943-BE19-C61FCFAEE28E}" type="pres">
      <dgm:prSet presAssocID="{E70C4883-D9F7-7946-A577-47A9D8287A86}" presName="space" presStyleCnt="0"/>
      <dgm:spPr/>
    </dgm:pt>
    <dgm:pt modelId="{78FFAB58-69DD-5E44-9B4E-D65D399ECA87}" type="pres">
      <dgm:prSet presAssocID="{49846AB0-F293-2D47-9625-842C176FB4F6}" presName="composite" presStyleCnt="0"/>
      <dgm:spPr/>
    </dgm:pt>
    <dgm:pt modelId="{4E36D4F9-A83E-2947-98DF-50D83FB9D4F3}" type="pres">
      <dgm:prSet presAssocID="{49846AB0-F293-2D47-9625-842C176FB4F6}" presName="LShape" presStyleLbl="alignNode1" presStyleIdx="2" presStyleCnt="7"/>
      <dgm:spPr/>
    </dgm:pt>
    <dgm:pt modelId="{842D3BBD-9AB3-4E47-9802-6483AD6973D7}" type="pres">
      <dgm:prSet presAssocID="{49846AB0-F293-2D47-9625-842C176FB4F6}" presName="ParentText" presStyleLbl="revTx" presStyleIdx="1" presStyleCnt="4">
        <dgm:presLayoutVars>
          <dgm:chMax val="0"/>
          <dgm:chPref val="0"/>
          <dgm:bulletEnabled val="1"/>
        </dgm:presLayoutVars>
      </dgm:prSet>
      <dgm:spPr/>
    </dgm:pt>
    <dgm:pt modelId="{7D67C754-A1E8-274F-8E9B-E5FD36CA8D61}" type="pres">
      <dgm:prSet presAssocID="{49846AB0-F293-2D47-9625-842C176FB4F6}" presName="Triangle" presStyleLbl="alignNode1" presStyleIdx="3" presStyleCnt="7"/>
      <dgm:spPr/>
    </dgm:pt>
    <dgm:pt modelId="{CD443567-D335-3545-91B1-18C327E9974C}" type="pres">
      <dgm:prSet presAssocID="{A37734D2-A677-F64F-9C87-C3286BCAE610}" presName="sibTrans" presStyleCnt="0"/>
      <dgm:spPr/>
    </dgm:pt>
    <dgm:pt modelId="{EA076EC1-CEA5-B54D-9EDE-4053207DB48D}" type="pres">
      <dgm:prSet presAssocID="{A37734D2-A677-F64F-9C87-C3286BCAE610}" presName="space" presStyleCnt="0"/>
      <dgm:spPr/>
    </dgm:pt>
    <dgm:pt modelId="{D3E48B0D-845C-E247-B826-506ACC8F881F}" type="pres">
      <dgm:prSet presAssocID="{27B31896-E02E-A84D-BA29-810D9F6534DF}" presName="composite" presStyleCnt="0"/>
      <dgm:spPr/>
    </dgm:pt>
    <dgm:pt modelId="{D6F0DF6C-E5FA-E047-AB34-77ECFA7EAB24}" type="pres">
      <dgm:prSet presAssocID="{27B31896-E02E-A84D-BA29-810D9F6534DF}" presName="LShape" presStyleLbl="alignNode1" presStyleIdx="4" presStyleCnt="7"/>
      <dgm:spPr/>
    </dgm:pt>
    <dgm:pt modelId="{9E581E46-974E-6F4F-AEE3-A7988A726A06}" type="pres">
      <dgm:prSet presAssocID="{27B31896-E02E-A84D-BA29-810D9F6534DF}" presName="ParentText" presStyleLbl="revTx" presStyleIdx="2" presStyleCnt="4">
        <dgm:presLayoutVars>
          <dgm:chMax val="0"/>
          <dgm:chPref val="0"/>
          <dgm:bulletEnabled val="1"/>
        </dgm:presLayoutVars>
      </dgm:prSet>
      <dgm:spPr/>
    </dgm:pt>
    <dgm:pt modelId="{F1471C0F-C114-9842-936F-C5D84D4116FD}" type="pres">
      <dgm:prSet presAssocID="{27B31896-E02E-A84D-BA29-810D9F6534DF}" presName="Triangle" presStyleLbl="alignNode1" presStyleIdx="5" presStyleCnt="7"/>
      <dgm:spPr/>
    </dgm:pt>
    <dgm:pt modelId="{305D30B6-5135-9742-A55A-49D9DDC60B77}" type="pres">
      <dgm:prSet presAssocID="{629B47CB-6508-0941-9427-522CD250DC0C}" presName="sibTrans" presStyleCnt="0"/>
      <dgm:spPr/>
    </dgm:pt>
    <dgm:pt modelId="{713C8234-B85A-9A46-961B-149DD468707D}" type="pres">
      <dgm:prSet presAssocID="{629B47CB-6508-0941-9427-522CD250DC0C}" presName="space" presStyleCnt="0"/>
      <dgm:spPr/>
    </dgm:pt>
    <dgm:pt modelId="{9A1BD138-E230-1A49-84B7-4C685144D903}" type="pres">
      <dgm:prSet presAssocID="{136C2733-FC08-2947-91D3-52BAF82CFB17}" presName="composite" presStyleCnt="0"/>
      <dgm:spPr/>
    </dgm:pt>
    <dgm:pt modelId="{3FA5E63E-4CD3-3A4A-A725-384B74FF34DA}" type="pres">
      <dgm:prSet presAssocID="{136C2733-FC08-2947-91D3-52BAF82CFB17}" presName="LShape" presStyleLbl="alignNode1" presStyleIdx="6" presStyleCnt="7"/>
      <dgm:spPr/>
    </dgm:pt>
    <dgm:pt modelId="{5282395F-C669-7A44-B904-328692C43984}" type="pres">
      <dgm:prSet presAssocID="{136C2733-FC08-2947-91D3-52BAF82CFB17}" presName="ParentText" presStyleLbl="revTx" presStyleIdx="3" presStyleCnt="4">
        <dgm:presLayoutVars>
          <dgm:chMax val="0"/>
          <dgm:chPref val="0"/>
          <dgm:bulletEnabled val="1"/>
        </dgm:presLayoutVars>
      </dgm:prSet>
      <dgm:spPr/>
    </dgm:pt>
  </dgm:ptLst>
  <dgm:cxnLst>
    <dgm:cxn modelId="{8D1EEE16-A1C3-8B46-A307-ED407405808B}" srcId="{D0EFA876-E30A-0B4A-B72A-372A0F776DD3}" destId="{49846AB0-F293-2D47-9625-842C176FB4F6}" srcOrd="1" destOrd="0" parTransId="{01ABE741-E486-3A44-B57B-8E5B5438EC08}" sibTransId="{A37734D2-A677-F64F-9C87-C3286BCAE610}"/>
    <dgm:cxn modelId="{1CDBAC39-747E-A34C-9A94-82FE12BFD0C9}" type="presOf" srcId="{4CE28FC0-7C6A-EF45-8602-2F8A396D4307}" destId="{4AEA8979-B241-CB47-B625-9C68D4F6D3CE}" srcOrd="0" destOrd="1" presId="urn:microsoft.com/office/officeart/2009/3/layout/StepUpProcess"/>
    <dgm:cxn modelId="{FB0FF639-F863-8847-9734-CD55E564250C}" type="presOf" srcId="{D0EFA876-E30A-0B4A-B72A-372A0F776DD3}" destId="{A3653580-828C-BE45-A084-D313DA84E2F6}" srcOrd="0" destOrd="0" presId="urn:microsoft.com/office/officeart/2009/3/layout/StepUpProcess"/>
    <dgm:cxn modelId="{D47C2F3B-451B-A046-9859-A74B21D1D668}" type="presOf" srcId="{521C62CE-ABA7-3249-817E-66ED6479089B}" destId="{5282395F-C669-7A44-B904-328692C43984}" srcOrd="0" destOrd="2" presId="urn:microsoft.com/office/officeart/2009/3/layout/StepUpProcess"/>
    <dgm:cxn modelId="{AAC91A44-C550-5B40-8F38-9A8012C1952E}" type="presOf" srcId="{D43FF693-CC30-884B-9BD2-928E3C89C06E}" destId="{5282395F-C669-7A44-B904-328692C43984}" srcOrd="0" destOrd="1" presId="urn:microsoft.com/office/officeart/2009/3/layout/StepUpProcess"/>
    <dgm:cxn modelId="{A0B97750-708D-984B-9491-A8832ED6F094}" type="presOf" srcId="{7B3E54BC-507A-FF43-B3EB-40F8C0E3C08A}" destId="{9E581E46-974E-6F4F-AEE3-A7988A726A06}" srcOrd="0" destOrd="1" presId="urn:microsoft.com/office/officeart/2009/3/layout/StepUpProcess"/>
    <dgm:cxn modelId="{545E0154-B6C2-534E-ACBD-6923AE350DAB}" srcId="{CB10AC56-BDCA-7043-A832-FC5A5B921C39}" destId="{4310244F-1D2F-C849-A31C-6C6703E6C8D9}" srcOrd="1" destOrd="0" parTransId="{E619A313-B74A-C645-A8E0-4AE90FA5B5E7}" sibTransId="{98F3BCEF-4C88-9843-9668-F882F3589E26}"/>
    <dgm:cxn modelId="{303F5162-0546-894A-B1EF-290D376B6FD7}" srcId="{136C2733-FC08-2947-91D3-52BAF82CFB17}" destId="{521C62CE-ABA7-3249-817E-66ED6479089B}" srcOrd="1" destOrd="0" parTransId="{BD91A975-15C2-F84E-9571-0497E2A458BD}" sibTransId="{6CD2D72F-110B-5C43-8057-AA824676804F}"/>
    <dgm:cxn modelId="{BFA87E74-1C70-1F48-ADA1-F74BEEB030F7}" srcId="{27B31896-E02E-A84D-BA29-810D9F6534DF}" destId="{7B3E54BC-507A-FF43-B3EB-40F8C0E3C08A}" srcOrd="0" destOrd="0" parTransId="{6B7FB14F-2C59-8C47-BE53-43D152786005}" sibTransId="{546E56C0-1108-9645-B271-3E290D61FD0B}"/>
    <dgm:cxn modelId="{CB7C0277-BAD1-6747-8A24-C2762C0C3527}" type="presOf" srcId="{FD4FEE5D-DED5-4349-B4C9-ABBCF4C2C95C}" destId="{9E581E46-974E-6F4F-AEE3-A7988A726A06}" srcOrd="0" destOrd="2" presId="urn:microsoft.com/office/officeart/2009/3/layout/StepUpProcess"/>
    <dgm:cxn modelId="{28FF8E77-F157-6043-A973-2DE8B9047EBC}" srcId="{D0EFA876-E30A-0B4A-B72A-372A0F776DD3}" destId="{27B31896-E02E-A84D-BA29-810D9F6534DF}" srcOrd="2" destOrd="0" parTransId="{5BD72D76-00BA-964B-8D3E-2E150FDFA159}" sibTransId="{629B47CB-6508-0941-9427-522CD250DC0C}"/>
    <dgm:cxn modelId="{1D82FC77-EDD6-EF4C-B613-37508AFD3AD3}" type="presOf" srcId="{A373E220-3400-BE4E-A99D-7B3BAD70F124}" destId="{842D3BBD-9AB3-4E47-9802-6483AD6973D7}" srcOrd="0" destOrd="1" presId="urn:microsoft.com/office/officeart/2009/3/layout/StepUpProcess"/>
    <dgm:cxn modelId="{145B277A-0345-3745-A150-717D06ADEBF8}" srcId="{136C2733-FC08-2947-91D3-52BAF82CFB17}" destId="{D43FF693-CC30-884B-9BD2-928E3C89C06E}" srcOrd="0" destOrd="0" parTransId="{1B160203-579F-F447-825E-08B0DB342EFE}" sibTransId="{3FAA0C2E-FB2A-0643-9F5D-3D2E591C0980}"/>
    <dgm:cxn modelId="{9CECAB8C-B1B3-EF42-BFD7-94FBB9307E54}" srcId="{D0EFA876-E30A-0B4A-B72A-372A0F776DD3}" destId="{136C2733-FC08-2947-91D3-52BAF82CFB17}" srcOrd="3" destOrd="0" parTransId="{779FA69A-E50B-F148-8F41-32F2B146ACCD}" sibTransId="{FE23126C-EB60-7241-942C-BB96C438691B}"/>
    <dgm:cxn modelId="{0469708D-541A-BD48-9E21-54F280634A11}" srcId="{27B31896-E02E-A84D-BA29-810D9F6534DF}" destId="{FD4FEE5D-DED5-4349-B4C9-ABBCF4C2C95C}" srcOrd="1" destOrd="0" parTransId="{6605C2BF-6854-4B4C-89B9-14B9C7603807}" sibTransId="{88A9D106-7809-1F49-85A5-995B71EB1304}"/>
    <dgm:cxn modelId="{7EE7CCA9-5365-4A4C-BC24-C68019D99F38}" type="presOf" srcId="{CB10AC56-BDCA-7043-A832-FC5A5B921C39}" destId="{4AEA8979-B241-CB47-B625-9C68D4F6D3CE}" srcOrd="0" destOrd="0" presId="urn:microsoft.com/office/officeart/2009/3/layout/StepUpProcess"/>
    <dgm:cxn modelId="{F7364EAE-8547-5A40-B3B1-45802F65988D}" srcId="{49846AB0-F293-2D47-9625-842C176FB4F6}" destId="{15914B4F-67CA-E448-9505-77A427EC1D91}" srcOrd="1" destOrd="0" parTransId="{9B2CCA53-D79D-B741-8B76-20A873342FFF}" sibTransId="{AE18C125-D54F-8B4F-8068-B4353F39B82C}"/>
    <dgm:cxn modelId="{203D99B2-8EF7-8A4C-BB5B-83D2F25F9BF5}" type="presOf" srcId="{15914B4F-67CA-E448-9505-77A427EC1D91}" destId="{842D3BBD-9AB3-4E47-9802-6483AD6973D7}" srcOrd="0" destOrd="2" presId="urn:microsoft.com/office/officeart/2009/3/layout/StepUpProcess"/>
    <dgm:cxn modelId="{583AB8CE-F360-E74E-BE89-AB104B4D1DCE}" srcId="{CB10AC56-BDCA-7043-A832-FC5A5B921C39}" destId="{4CE28FC0-7C6A-EF45-8602-2F8A396D4307}" srcOrd="0" destOrd="0" parTransId="{59680E23-234C-6B4D-ABD1-53C137F108B9}" sibTransId="{9AEBAA35-A0AD-0644-8070-868929CD874E}"/>
    <dgm:cxn modelId="{019E11D3-1832-9D40-AA50-75A0703F0AE8}" type="presOf" srcId="{4310244F-1D2F-C849-A31C-6C6703E6C8D9}" destId="{4AEA8979-B241-CB47-B625-9C68D4F6D3CE}" srcOrd="0" destOrd="2" presId="urn:microsoft.com/office/officeart/2009/3/layout/StepUpProcess"/>
    <dgm:cxn modelId="{4474BFDC-9665-0546-AEC4-BB3ECFF62650}" type="presOf" srcId="{27B31896-E02E-A84D-BA29-810D9F6534DF}" destId="{9E581E46-974E-6F4F-AEE3-A7988A726A06}" srcOrd="0" destOrd="0" presId="urn:microsoft.com/office/officeart/2009/3/layout/StepUpProcess"/>
    <dgm:cxn modelId="{F032E6E7-911E-0349-8D04-F6DE1A2DE483}" type="presOf" srcId="{49846AB0-F293-2D47-9625-842C176FB4F6}" destId="{842D3BBD-9AB3-4E47-9802-6483AD6973D7}" srcOrd="0" destOrd="0" presId="urn:microsoft.com/office/officeart/2009/3/layout/StepUpProcess"/>
    <dgm:cxn modelId="{C199B1E8-65CF-6A40-B242-61FF0AA0F02D}" srcId="{49846AB0-F293-2D47-9625-842C176FB4F6}" destId="{A373E220-3400-BE4E-A99D-7B3BAD70F124}" srcOrd="0" destOrd="0" parTransId="{917B0B20-292E-3244-B08D-B7E80E4BA237}" sibTransId="{F73EB8C5-9800-E64B-BFB4-3587023D18B9}"/>
    <dgm:cxn modelId="{DAF4E5ED-69D6-BA45-887B-E24CEE47C818}" type="presOf" srcId="{136C2733-FC08-2947-91D3-52BAF82CFB17}" destId="{5282395F-C669-7A44-B904-328692C43984}" srcOrd="0" destOrd="0" presId="urn:microsoft.com/office/officeart/2009/3/layout/StepUpProcess"/>
    <dgm:cxn modelId="{61C0B3F6-19CC-2D49-B665-B7C335E6B7D0}" srcId="{D0EFA876-E30A-0B4A-B72A-372A0F776DD3}" destId="{CB10AC56-BDCA-7043-A832-FC5A5B921C39}" srcOrd="0" destOrd="0" parTransId="{1E3F90EC-64F5-DE4E-AB42-3EDD5CE74C13}" sibTransId="{E70C4883-D9F7-7946-A577-47A9D8287A86}"/>
    <dgm:cxn modelId="{8662D6B8-E265-0348-95D5-2232B49E4B2E}" type="presParOf" srcId="{A3653580-828C-BE45-A084-D313DA84E2F6}" destId="{BC7F33BE-FB6A-9146-960F-D59CCBAB33E7}" srcOrd="0" destOrd="0" presId="urn:microsoft.com/office/officeart/2009/3/layout/StepUpProcess"/>
    <dgm:cxn modelId="{8154AE10-054F-7F4F-8EC4-CE2E3CD8E627}" type="presParOf" srcId="{BC7F33BE-FB6A-9146-960F-D59CCBAB33E7}" destId="{B21B217B-A673-CF4B-B7C4-8414C9DF36D8}" srcOrd="0" destOrd="0" presId="urn:microsoft.com/office/officeart/2009/3/layout/StepUpProcess"/>
    <dgm:cxn modelId="{13922523-1C13-A84B-A347-4FA466CE6A8C}" type="presParOf" srcId="{BC7F33BE-FB6A-9146-960F-D59CCBAB33E7}" destId="{4AEA8979-B241-CB47-B625-9C68D4F6D3CE}" srcOrd="1" destOrd="0" presId="urn:microsoft.com/office/officeart/2009/3/layout/StepUpProcess"/>
    <dgm:cxn modelId="{CC69A337-B0D7-1240-A7B4-639F59931186}" type="presParOf" srcId="{BC7F33BE-FB6A-9146-960F-D59CCBAB33E7}" destId="{B02A1384-422E-7B41-B92E-35EBA9273130}" srcOrd="2" destOrd="0" presId="urn:microsoft.com/office/officeart/2009/3/layout/StepUpProcess"/>
    <dgm:cxn modelId="{BB310334-2C87-8642-B63F-C395958C2A03}" type="presParOf" srcId="{A3653580-828C-BE45-A084-D313DA84E2F6}" destId="{0DD37353-C51F-E240-890E-FCF76CF9518D}" srcOrd="1" destOrd="0" presId="urn:microsoft.com/office/officeart/2009/3/layout/StepUpProcess"/>
    <dgm:cxn modelId="{23D6FEF7-31B4-5D46-9BAB-E175A83155D8}" type="presParOf" srcId="{0DD37353-C51F-E240-890E-FCF76CF9518D}" destId="{A6A2E423-D8AE-B943-BE19-C61FCFAEE28E}" srcOrd="0" destOrd="0" presId="urn:microsoft.com/office/officeart/2009/3/layout/StepUpProcess"/>
    <dgm:cxn modelId="{638C62A0-176E-5B47-8138-47386C298915}" type="presParOf" srcId="{A3653580-828C-BE45-A084-D313DA84E2F6}" destId="{78FFAB58-69DD-5E44-9B4E-D65D399ECA87}" srcOrd="2" destOrd="0" presId="urn:microsoft.com/office/officeart/2009/3/layout/StepUpProcess"/>
    <dgm:cxn modelId="{7AD0C6FD-8E3E-0845-A1A6-FA53BB95042A}" type="presParOf" srcId="{78FFAB58-69DD-5E44-9B4E-D65D399ECA87}" destId="{4E36D4F9-A83E-2947-98DF-50D83FB9D4F3}" srcOrd="0" destOrd="0" presId="urn:microsoft.com/office/officeart/2009/3/layout/StepUpProcess"/>
    <dgm:cxn modelId="{C73F4DA9-A128-DE42-85E2-821774E4BB17}" type="presParOf" srcId="{78FFAB58-69DD-5E44-9B4E-D65D399ECA87}" destId="{842D3BBD-9AB3-4E47-9802-6483AD6973D7}" srcOrd="1" destOrd="0" presId="urn:microsoft.com/office/officeart/2009/3/layout/StepUpProcess"/>
    <dgm:cxn modelId="{4B9CBADF-9027-354A-88E4-8DA666B04514}" type="presParOf" srcId="{78FFAB58-69DD-5E44-9B4E-D65D399ECA87}" destId="{7D67C754-A1E8-274F-8E9B-E5FD36CA8D61}" srcOrd="2" destOrd="0" presId="urn:microsoft.com/office/officeart/2009/3/layout/StepUpProcess"/>
    <dgm:cxn modelId="{3F2F1CDB-7727-984D-A28A-B91D9578E953}" type="presParOf" srcId="{A3653580-828C-BE45-A084-D313DA84E2F6}" destId="{CD443567-D335-3545-91B1-18C327E9974C}" srcOrd="3" destOrd="0" presId="urn:microsoft.com/office/officeart/2009/3/layout/StepUpProcess"/>
    <dgm:cxn modelId="{F9563C38-CA9A-2549-B889-EA5C64753EDD}" type="presParOf" srcId="{CD443567-D335-3545-91B1-18C327E9974C}" destId="{EA076EC1-CEA5-B54D-9EDE-4053207DB48D}" srcOrd="0" destOrd="0" presId="urn:microsoft.com/office/officeart/2009/3/layout/StepUpProcess"/>
    <dgm:cxn modelId="{EEE50E3D-F154-F34B-AB98-E55E365C3F35}" type="presParOf" srcId="{A3653580-828C-BE45-A084-D313DA84E2F6}" destId="{D3E48B0D-845C-E247-B826-506ACC8F881F}" srcOrd="4" destOrd="0" presId="urn:microsoft.com/office/officeart/2009/3/layout/StepUpProcess"/>
    <dgm:cxn modelId="{376A8177-DB2A-9B4D-9EBC-0C152FFB7985}" type="presParOf" srcId="{D3E48B0D-845C-E247-B826-506ACC8F881F}" destId="{D6F0DF6C-E5FA-E047-AB34-77ECFA7EAB24}" srcOrd="0" destOrd="0" presId="urn:microsoft.com/office/officeart/2009/3/layout/StepUpProcess"/>
    <dgm:cxn modelId="{6FB13531-1D06-F645-BAA5-647F2FF1D6F3}" type="presParOf" srcId="{D3E48B0D-845C-E247-B826-506ACC8F881F}" destId="{9E581E46-974E-6F4F-AEE3-A7988A726A06}" srcOrd="1" destOrd="0" presId="urn:microsoft.com/office/officeart/2009/3/layout/StepUpProcess"/>
    <dgm:cxn modelId="{108C34B2-05A2-0D4C-A328-3073084D78A3}" type="presParOf" srcId="{D3E48B0D-845C-E247-B826-506ACC8F881F}" destId="{F1471C0F-C114-9842-936F-C5D84D4116FD}" srcOrd="2" destOrd="0" presId="urn:microsoft.com/office/officeart/2009/3/layout/StepUpProcess"/>
    <dgm:cxn modelId="{3B37A7FF-6D7E-3149-A06D-832C718B4465}" type="presParOf" srcId="{A3653580-828C-BE45-A084-D313DA84E2F6}" destId="{305D30B6-5135-9742-A55A-49D9DDC60B77}" srcOrd="5" destOrd="0" presId="urn:microsoft.com/office/officeart/2009/3/layout/StepUpProcess"/>
    <dgm:cxn modelId="{9F2D676D-4C40-DC42-B3B2-15E9DE4E3B8D}" type="presParOf" srcId="{305D30B6-5135-9742-A55A-49D9DDC60B77}" destId="{713C8234-B85A-9A46-961B-149DD468707D}" srcOrd="0" destOrd="0" presId="urn:microsoft.com/office/officeart/2009/3/layout/StepUpProcess"/>
    <dgm:cxn modelId="{175AE383-39C5-A446-BCBD-5B4C04666E4E}" type="presParOf" srcId="{A3653580-828C-BE45-A084-D313DA84E2F6}" destId="{9A1BD138-E230-1A49-84B7-4C685144D903}" srcOrd="6" destOrd="0" presId="urn:microsoft.com/office/officeart/2009/3/layout/StepUpProcess"/>
    <dgm:cxn modelId="{EE4C4A94-3455-8B4C-BA42-7B46B585371E}" type="presParOf" srcId="{9A1BD138-E230-1A49-84B7-4C685144D903}" destId="{3FA5E63E-4CD3-3A4A-A725-384B74FF34DA}" srcOrd="0" destOrd="0" presId="urn:microsoft.com/office/officeart/2009/3/layout/StepUpProcess"/>
    <dgm:cxn modelId="{7F890B56-A98E-2C45-9E38-00870863D3FC}" type="presParOf" srcId="{9A1BD138-E230-1A49-84B7-4C685144D903}" destId="{5282395F-C669-7A44-B904-328692C4398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05E2B-6734-43F6-8230-B043FAFDD769}">
      <dsp:nvSpPr>
        <dsp:cNvPr id="0" name=""/>
        <dsp:cNvSpPr/>
      </dsp:nvSpPr>
      <dsp:spPr>
        <a:xfrm rot="5400000">
          <a:off x="-156972" y="159599"/>
          <a:ext cx="1046481" cy="73253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0" rIns="17780" bIns="0" numCol="1" spcCol="1270" anchor="t" anchorCtr="0">
          <a:noAutofit/>
        </a:bodyPr>
        <a:lstStyle/>
        <a:p>
          <a:pPr marL="0" lvl="0" indent="0" algn="ctr" defTabSz="1244600">
            <a:lnSpc>
              <a:spcPct val="90000"/>
            </a:lnSpc>
            <a:spcBef>
              <a:spcPts val="600"/>
            </a:spcBef>
            <a:spcAft>
              <a:spcPts val="0"/>
            </a:spcAft>
            <a:buNone/>
          </a:pPr>
          <a:r>
            <a:rPr lang="en-US" sz="2800" b="1" i="1" kern="1200" dirty="0"/>
            <a:t>1</a:t>
          </a:r>
        </a:p>
      </dsp:txBody>
      <dsp:txXfrm rot="-5400000">
        <a:off x="1" y="368896"/>
        <a:ext cx="732537" cy="313944"/>
      </dsp:txXfrm>
    </dsp:sp>
    <dsp:sp modelId="{AD5730B6-95CB-4659-90D8-FCD82CBEB39A}">
      <dsp:nvSpPr>
        <dsp:cNvPr id="0" name=""/>
        <dsp:cNvSpPr/>
      </dsp:nvSpPr>
      <dsp:spPr>
        <a:xfrm rot="5400000">
          <a:off x="5385099" y="-4649935"/>
          <a:ext cx="680570" cy="9985695"/>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8704" tIns="26670" rIns="26670" bIns="2667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a:t>Who am I?</a:t>
          </a:r>
        </a:p>
      </dsp:txBody>
      <dsp:txXfrm rot="-5400000">
        <a:off x="732537" y="35850"/>
        <a:ext cx="9952472" cy="614124"/>
      </dsp:txXfrm>
    </dsp:sp>
    <dsp:sp modelId="{C7994309-EC98-3844-9761-E18CDA56BDF4}">
      <dsp:nvSpPr>
        <dsp:cNvPr id="0" name=""/>
        <dsp:cNvSpPr/>
      </dsp:nvSpPr>
      <dsp:spPr>
        <a:xfrm rot="5400000">
          <a:off x="-156972" y="1088492"/>
          <a:ext cx="1046481" cy="732537"/>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1244600">
            <a:lnSpc>
              <a:spcPct val="90000"/>
            </a:lnSpc>
            <a:spcBef>
              <a:spcPts val="600"/>
            </a:spcBef>
            <a:spcAft>
              <a:spcPts val="0"/>
            </a:spcAft>
            <a:buNone/>
          </a:pPr>
          <a:r>
            <a:rPr lang="en-US" sz="2800" b="1" i="1" kern="1200" dirty="0"/>
            <a:t>2</a:t>
          </a:r>
        </a:p>
      </dsp:txBody>
      <dsp:txXfrm rot="-5400000">
        <a:off x="1" y="1297789"/>
        <a:ext cx="732537" cy="313944"/>
      </dsp:txXfrm>
    </dsp:sp>
    <dsp:sp modelId="{BC24B5BB-6A37-0F4C-8EE3-E1336905C4DF}">
      <dsp:nvSpPr>
        <dsp:cNvPr id="0" name=""/>
        <dsp:cNvSpPr/>
      </dsp:nvSpPr>
      <dsp:spPr>
        <a:xfrm rot="5400000">
          <a:off x="5385278" y="-3721221"/>
          <a:ext cx="680212" cy="998569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8704" tIns="26670" rIns="26670" bIns="2667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a:t>What are we doing here?</a:t>
          </a:r>
        </a:p>
      </dsp:txBody>
      <dsp:txXfrm rot="-5400000">
        <a:off x="732537" y="964725"/>
        <a:ext cx="9952490" cy="613802"/>
      </dsp:txXfrm>
    </dsp:sp>
    <dsp:sp modelId="{EF023384-5C87-4E60-AEB4-1D3CD2B1E0BA}">
      <dsp:nvSpPr>
        <dsp:cNvPr id="0" name=""/>
        <dsp:cNvSpPr/>
      </dsp:nvSpPr>
      <dsp:spPr>
        <a:xfrm rot="5400000">
          <a:off x="-156972" y="2017385"/>
          <a:ext cx="1046481" cy="732537"/>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1244600">
            <a:lnSpc>
              <a:spcPct val="90000"/>
            </a:lnSpc>
            <a:spcBef>
              <a:spcPts val="600"/>
            </a:spcBef>
            <a:spcAft>
              <a:spcPts val="0"/>
            </a:spcAft>
            <a:buNone/>
          </a:pPr>
          <a:r>
            <a:rPr lang="en-US" sz="2800" b="1" i="1" kern="1200" dirty="0"/>
            <a:t>3</a:t>
          </a:r>
        </a:p>
      </dsp:txBody>
      <dsp:txXfrm rot="-5400000">
        <a:off x="1" y="2226682"/>
        <a:ext cx="732537" cy="313944"/>
      </dsp:txXfrm>
    </dsp:sp>
    <dsp:sp modelId="{F5C6918C-4ED5-46EF-8BE2-135D533D956F}">
      <dsp:nvSpPr>
        <dsp:cNvPr id="0" name=""/>
        <dsp:cNvSpPr/>
      </dsp:nvSpPr>
      <dsp:spPr>
        <a:xfrm rot="5400000">
          <a:off x="5385278" y="-2792327"/>
          <a:ext cx="680212" cy="998569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8704" tIns="26670" rIns="26670" bIns="2667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a:t>How should this class work?</a:t>
          </a:r>
        </a:p>
      </dsp:txBody>
      <dsp:txXfrm rot="-5400000">
        <a:off x="732537" y="1893619"/>
        <a:ext cx="9952490" cy="613802"/>
      </dsp:txXfrm>
    </dsp:sp>
    <dsp:sp modelId="{7860B95D-E4E3-4627-9DD8-B87D026F22A3}">
      <dsp:nvSpPr>
        <dsp:cNvPr id="0" name=""/>
        <dsp:cNvSpPr/>
      </dsp:nvSpPr>
      <dsp:spPr>
        <a:xfrm rot="5400000">
          <a:off x="-156972" y="2946279"/>
          <a:ext cx="1046481" cy="73253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1244600">
            <a:lnSpc>
              <a:spcPct val="90000"/>
            </a:lnSpc>
            <a:spcBef>
              <a:spcPts val="600"/>
            </a:spcBef>
            <a:spcAft>
              <a:spcPts val="0"/>
            </a:spcAft>
            <a:buNone/>
          </a:pPr>
          <a:r>
            <a:rPr lang="en-US" sz="2800" b="1" i="1" kern="1200" dirty="0"/>
            <a:t>4</a:t>
          </a:r>
        </a:p>
      </dsp:txBody>
      <dsp:txXfrm rot="-5400000">
        <a:off x="1" y="3155576"/>
        <a:ext cx="732537" cy="313944"/>
      </dsp:txXfrm>
    </dsp:sp>
    <dsp:sp modelId="{A3A40D35-8729-4826-BE4B-B99E3028FA43}">
      <dsp:nvSpPr>
        <dsp:cNvPr id="0" name=""/>
        <dsp:cNvSpPr/>
      </dsp:nvSpPr>
      <dsp:spPr>
        <a:xfrm rot="5400000">
          <a:off x="5385278" y="-1863434"/>
          <a:ext cx="680212" cy="998569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8704" tIns="26670" rIns="26670" bIns="2667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a:t>Next week’s lab</a:t>
          </a:r>
        </a:p>
      </dsp:txBody>
      <dsp:txXfrm rot="-5400000">
        <a:off x="732537" y="2822512"/>
        <a:ext cx="9952490" cy="613802"/>
      </dsp:txXfrm>
    </dsp:sp>
    <dsp:sp modelId="{72005EE0-BCCD-4F49-ACD2-F2DB8B361C15}">
      <dsp:nvSpPr>
        <dsp:cNvPr id="0" name=""/>
        <dsp:cNvSpPr/>
      </dsp:nvSpPr>
      <dsp:spPr>
        <a:xfrm rot="5400000">
          <a:off x="-156972" y="3875172"/>
          <a:ext cx="1046481" cy="732537"/>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1244600">
            <a:lnSpc>
              <a:spcPct val="90000"/>
            </a:lnSpc>
            <a:spcBef>
              <a:spcPts val="600"/>
            </a:spcBef>
            <a:spcAft>
              <a:spcPts val="0"/>
            </a:spcAft>
            <a:buNone/>
          </a:pPr>
          <a:r>
            <a:rPr lang="en-US" sz="2800" b="1" i="1" kern="1200" dirty="0"/>
            <a:t>5</a:t>
          </a:r>
        </a:p>
      </dsp:txBody>
      <dsp:txXfrm rot="-5400000">
        <a:off x="1" y="4084469"/>
        <a:ext cx="732537" cy="313944"/>
      </dsp:txXfrm>
    </dsp:sp>
    <dsp:sp modelId="{2E15C4C3-3C74-46A2-A653-BD791D6ED30F}">
      <dsp:nvSpPr>
        <dsp:cNvPr id="0" name=""/>
        <dsp:cNvSpPr/>
      </dsp:nvSpPr>
      <dsp:spPr>
        <a:xfrm rot="5400000">
          <a:off x="5385278" y="-934541"/>
          <a:ext cx="680212" cy="9985695"/>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8704" tIns="26670" rIns="26670" bIns="2667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a:t>To prepare for next week … </a:t>
          </a:r>
        </a:p>
      </dsp:txBody>
      <dsp:txXfrm rot="-5400000">
        <a:off x="732537" y="3751405"/>
        <a:ext cx="9952490" cy="613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217B-A673-CF4B-B7C4-8414C9DF36D8}">
      <dsp:nvSpPr>
        <dsp:cNvPr id="0" name=""/>
        <dsp:cNvSpPr/>
      </dsp:nvSpPr>
      <dsp:spPr>
        <a:xfrm rot="5400000">
          <a:off x="545618" y="2185890"/>
          <a:ext cx="1631314" cy="271447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A8979-B241-CB47-B625-9C68D4F6D3CE}">
      <dsp:nvSpPr>
        <dsp:cNvPr id="0" name=""/>
        <dsp:cNvSpPr/>
      </dsp:nvSpPr>
      <dsp:spPr>
        <a:xfrm>
          <a:off x="273311" y="2996932"/>
          <a:ext cx="2450638" cy="214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Build a skills toolbox</a:t>
          </a:r>
        </a:p>
        <a:p>
          <a:pPr marL="171450" lvl="1" indent="-171450" algn="l" defTabSz="711200">
            <a:lnSpc>
              <a:spcPct val="90000"/>
            </a:lnSpc>
            <a:spcBef>
              <a:spcPct val="0"/>
            </a:spcBef>
            <a:spcAft>
              <a:spcPct val="15000"/>
            </a:spcAft>
            <a:buChar char="•"/>
          </a:pPr>
          <a:r>
            <a:rPr lang="en-US" sz="1600" kern="1200" dirty="0"/>
            <a:t>Instrumentation skills</a:t>
          </a:r>
        </a:p>
        <a:p>
          <a:pPr marL="171450" lvl="1" indent="-171450" algn="l" defTabSz="711200">
            <a:lnSpc>
              <a:spcPct val="90000"/>
            </a:lnSpc>
            <a:spcBef>
              <a:spcPct val="0"/>
            </a:spcBef>
            <a:spcAft>
              <a:spcPct val="15000"/>
            </a:spcAft>
            <a:buChar char="•"/>
          </a:pPr>
          <a:r>
            <a:rPr lang="en-US" sz="1600" kern="1200" dirty="0"/>
            <a:t>Understanding the basics of uncertainty: reliability, spread, and error</a:t>
          </a:r>
        </a:p>
      </dsp:txBody>
      <dsp:txXfrm>
        <a:off x="273311" y="2996932"/>
        <a:ext cx="2450638" cy="2148128"/>
      </dsp:txXfrm>
    </dsp:sp>
    <dsp:sp modelId="{B02A1384-422E-7B41-B92E-35EBA9273130}">
      <dsp:nvSpPr>
        <dsp:cNvPr id="0" name=""/>
        <dsp:cNvSpPr/>
      </dsp:nvSpPr>
      <dsp:spPr>
        <a:xfrm>
          <a:off x="2261565" y="1986048"/>
          <a:ext cx="462384" cy="46238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36D4F9-A83E-2947-98DF-50D83FB9D4F3}">
      <dsp:nvSpPr>
        <dsp:cNvPr id="0" name=""/>
        <dsp:cNvSpPr/>
      </dsp:nvSpPr>
      <dsp:spPr>
        <a:xfrm rot="5400000">
          <a:off x="3545679" y="1443522"/>
          <a:ext cx="1631314" cy="271447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2D3BBD-9AB3-4E47-9802-6483AD6973D7}">
      <dsp:nvSpPr>
        <dsp:cNvPr id="0" name=""/>
        <dsp:cNvSpPr/>
      </dsp:nvSpPr>
      <dsp:spPr>
        <a:xfrm>
          <a:off x="3273372" y="2254564"/>
          <a:ext cx="2450638" cy="214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Learn to quantify error</a:t>
          </a:r>
        </a:p>
        <a:p>
          <a:pPr marL="171450" lvl="1" indent="-171450" algn="l" defTabSz="711200">
            <a:lnSpc>
              <a:spcPct val="90000"/>
            </a:lnSpc>
            <a:spcBef>
              <a:spcPct val="0"/>
            </a:spcBef>
            <a:spcAft>
              <a:spcPct val="15000"/>
            </a:spcAft>
            <a:buChar char="•"/>
          </a:pPr>
          <a:r>
            <a:rPr lang="en-US" sz="1600" kern="1200" dirty="0"/>
            <a:t>First: quantifying the precision of your instruments</a:t>
          </a:r>
        </a:p>
        <a:p>
          <a:pPr marL="171450" lvl="1" indent="-171450" algn="l" defTabSz="711200">
            <a:lnSpc>
              <a:spcPct val="90000"/>
            </a:lnSpc>
            <a:spcBef>
              <a:spcPct val="0"/>
            </a:spcBef>
            <a:spcAft>
              <a:spcPct val="15000"/>
            </a:spcAft>
            <a:buChar char="•"/>
          </a:pPr>
          <a:r>
            <a:rPr lang="en-US" sz="1600" kern="1200" dirty="0"/>
            <a:t>Then: quantifying overall precision and accuracy in your data</a:t>
          </a:r>
        </a:p>
      </dsp:txBody>
      <dsp:txXfrm>
        <a:off x="3273372" y="2254564"/>
        <a:ext cx="2450638" cy="2148128"/>
      </dsp:txXfrm>
    </dsp:sp>
    <dsp:sp modelId="{7D67C754-A1E8-274F-8E9B-E5FD36CA8D61}">
      <dsp:nvSpPr>
        <dsp:cNvPr id="0" name=""/>
        <dsp:cNvSpPr/>
      </dsp:nvSpPr>
      <dsp:spPr>
        <a:xfrm>
          <a:off x="5261626" y="1243680"/>
          <a:ext cx="462384" cy="46238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F0DF6C-E5FA-E047-AB34-77ECFA7EAB24}">
      <dsp:nvSpPr>
        <dsp:cNvPr id="0" name=""/>
        <dsp:cNvSpPr/>
      </dsp:nvSpPr>
      <dsp:spPr>
        <a:xfrm rot="5400000">
          <a:off x="6545739" y="701154"/>
          <a:ext cx="1631314" cy="271447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81E46-974E-6F4F-AEE3-A7988A726A06}">
      <dsp:nvSpPr>
        <dsp:cNvPr id="0" name=""/>
        <dsp:cNvSpPr/>
      </dsp:nvSpPr>
      <dsp:spPr>
        <a:xfrm>
          <a:off x="6273432" y="1512196"/>
          <a:ext cx="2450638" cy="214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Identifying Trends</a:t>
          </a:r>
        </a:p>
        <a:p>
          <a:pPr marL="171450" lvl="1" indent="-171450" algn="l" defTabSz="711200">
            <a:lnSpc>
              <a:spcPct val="90000"/>
            </a:lnSpc>
            <a:spcBef>
              <a:spcPct val="0"/>
            </a:spcBef>
            <a:spcAft>
              <a:spcPct val="15000"/>
            </a:spcAft>
            <a:buChar char="•"/>
          </a:pPr>
          <a:r>
            <a:rPr lang="en-US" sz="1600" kern="1200" dirty="0"/>
            <a:t>Graphing linear data</a:t>
          </a:r>
        </a:p>
        <a:p>
          <a:pPr marL="171450" lvl="1" indent="-171450" algn="l" defTabSz="711200">
            <a:lnSpc>
              <a:spcPct val="90000"/>
            </a:lnSpc>
            <a:spcBef>
              <a:spcPct val="0"/>
            </a:spcBef>
            <a:spcAft>
              <a:spcPct val="15000"/>
            </a:spcAft>
            <a:buChar char="•"/>
          </a:pPr>
          <a:r>
            <a:rPr lang="en-US" sz="1600" kern="1200" dirty="0"/>
            <a:t>Linear regression analysis</a:t>
          </a:r>
        </a:p>
      </dsp:txBody>
      <dsp:txXfrm>
        <a:off x="6273432" y="1512196"/>
        <a:ext cx="2450638" cy="2148128"/>
      </dsp:txXfrm>
    </dsp:sp>
    <dsp:sp modelId="{F1471C0F-C114-9842-936F-C5D84D4116FD}">
      <dsp:nvSpPr>
        <dsp:cNvPr id="0" name=""/>
        <dsp:cNvSpPr/>
      </dsp:nvSpPr>
      <dsp:spPr>
        <a:xfrm>
          <a:off x="8261687" y="501312"/>
          <a:ext cx="462384" cy="46238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5E63E-4CD3-3A4A-A725-384B74FF34DA}">
      <dsp:nvSpPr>
        <dsp:cNvPr id="0" name=""/>
        <dsp:cNvSpPr/>
      </dsp:nvSpPr>
      <dsp:spPr>
        <a:xfrm rot="5400000">
          <a:off x="9545800" y="-41213"/>
          <a:ext cx="1631314" cy="271447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82395F-C669-7A44-B904-328692C43984}">
      <dsp:nvSpPr>
        <dsp:cNvPr id="0" name=""/>
        <dsp:cNvSpPr/>
      </dsp:nvSpPr>
      <dsp:spPr>
        <a:xfrm>
          <a:off x="9273493" y="769828"/>
          <a:ext cx="2450638" cy="2148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What do these trends tell us?</a:t>
          </a:r>
        </a:p>
        <a:p>
          <a:pPr marL="171450" lvl="1" indent="-171450" algn="l" defTabSz="711200">
            <a:lnSpc>
              <a:spcPct val="90000"/>
            </a:lnSpc>
            <a:spcBef>
              <a:spcPct val="0"/>
            </a:spcBef>
            <a:spcAft>
              <a:spcPct val="15000"/>
            </a:spcAft>
            <a:buChar char="•"/>
          </a:pPr>
          <a:r>
            <a:rPr lang="en-US" sz="1600" kern="1200" dirty="0"/>
            <a:t>Testing pre-existing models</a:t>
          </a:r>
        </a:p>
        <a:p>
          <a:pPr marL="171450" lvl="1" indent="-171450" algn="l" defTabSz="711200">
            <a:lnSpc>
              <a:spcPct val="90000"/>
            </a:lnSpc>
            <a:spcBef>
              <a:spcPct val="0"/>
            </a:spcBef>
            <a:spcAft>
              <a:spcPct val="15000"/>
            </a:spcAft>
            <a:buChar char="•"/>
          </a:pPr>
          <a:r>
            <a:rPr lang="en-US" sz="1600" kern="1200" dirty="0"/>
            <a:t>Building models from scratch!</a:t>
          </a:r>
        </a:p>
        <a:p>
          <a:pPr marL="171450" lvl="1" indent="-171450" algn="l" defTabSz="711200">
            <a:lnSpc>
              <a:spcPct val="90000"/>
            </a:lnSpc>
            <a:spcBef>
              <a:spcPct val="0"/>
            </a:spcBef>
            <a:spcAft>
              <a:spcPct val="15000"/>
            </a:spcAft>
            <a:buChar char="•"/>
          </a:pPr>
          <a:endParaRPr lang="en-US" sz="1600" kern="1200" dirty="0"/>
        </a:p>
      </dsp:txBody>
      <dsp:txXfrm>
        <a:off x="9273493" y="769828"/>
        <a:ext cx="2450638" cy="21481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1F7ED67C-AF41-9243-ADA9-A740457482EF}" type="datetimeFigureOut">
              <a:rPr lang="en-US" smtClean="0"/>
              <a:pPr/>
              <a:t>2/27/25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8B1B86D-EFE2-A540-A56C-8F0C6E9975A1}" type="slidenum">
              <a:rPr lang="en-US" smtClean="0"/>
              <a:pPr/>
              <a:t>‹#›</a:t>
            </a:fld>
            <a:endParaRPr lang="en-US" dirty="0"/>
          </a:p>
        </p:txBody>
      </p:sp>
    </p:spTree>
    <p:extLst>
      <p:ext uri="{BB962C8B-B14F-4D97-AF65-F5344CB8AC3E}">
        <p14:creationId xmlns:p14="http://schemas.microsoft.com/office/powerpoint/2010/main" val="307243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a:t>
            </a:fld>
            <a:endParaRPr lang="en-US" dirty="0"/>
          </a:p>
        </p:txBody>
      </p:sp>
    </p:spTree>
    <p:extLst>
      <p:ext uri="{BB962C8B-B14F-4D97-AF65-F5344CB8AC3E}">
        <p14:creationId xmlns:p14="http://schemas.microsoft.com/office/powerpoint/2010/main" val="323442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12</a:t>
            </a:fld>
            <a:endParaRPr lang="en-US" dirty="0"/>
          </a:p>
        </p:txBody>
      </p:sp>
    </p:spTree>
    <p:extLst>
      <p:ext uri="{BB962C8B-B14F-4D97-AF65-F5344CB8AC3E}">
        <p14:creationId xmlns:p14="http://schemas.microsoft.com/office/powerpoint/2010/main" val="89565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13</a:t>
            </a:fld>
            <a:endParaRPr lang="en-US" dirty="0"/>
          </a:p>
        </p:txBody>
      </p:sp>
    </p:spTree>
    <p:extLst>
      <p:ext uri="{BB962C8B-B14F-4D97-AF65-F5344CB8AC3E}">
        <p14:creationId xmlns:p14="http://schemas.microsoft.com/office/powerpoint/2010/main" val="454803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t>15</a:t>
            </a:fld>
            <a:endParaRPr lang="en-US"/>
          </a:p>
        </p:txBody>
      </p:sp>
    </p:spTree>
    <p:extLst>
      <p:ext uri="{BB962C8B-B14F-4D97-AF65-F5344CB8AC3E}">
        <p14:creationId xmlns:p14="http://schemas.microsoft.com/office/powerpoint/2010/main" val="2767255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16</a:t>
            </a:fld>
            <a:endParaRPr lang="en-US" dirty="0"/>
          </a:p>
        </p:txBody>
      </p:sp>
    </p:spTree>
    <p:extLst>
      <p:ext uri="{BB962C8B-B14F-4D97-AF65-F5344CB8AC3E}">
        <p14:creationId xmlns:p14="http://schemas.microsoft.com/office/powerpoint/2010/main" val="4125142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17</a:t>
            </a:fld>
            <a:endParaRPr lang="en-US" dirty="0"/>
          </a:p>
        </p:txBody>
      </p:sp>
    </p:spTree>
    <p:extLst>
      <p:ext uri="{BB962C8B-B14F-4D97-AF65-F5344CB8AC3E}">
        <p14:creationId xmlns:p14="http://schemas.microsoft.com/office/powerpoint/2010/main" val="43594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18</a:t>
            </a:fld>
            <a:endParaRPr lang="en-US" dirty="0"/>
          </a:p>
        </p:txBody>
      </p:sp>
    </p:spTree>
    <p:extLst>
      <p:ext uri="{BB962C8B-B14F-4D97-AF65-F5344CB8AC3E}">
        <p14:creationId xmlns:p14="http://schemas.microsoft.com/office/powerpoint/2010/main" val="179279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19</a:t>
            </a:fld>
            <a:endParaRPr lang="en-US" dirty="0"/>
          </a:p>
        </p:txBody>
      </p:sp>
    </p:spTree>
    <p:extLst>
      <p:ext uri="{BB962C8B-B14F-4D97-AF65-F5344CB8AC3E}">
        <p14:creationId xmlns:p14="http://schemas.microsoft.com/office/powerpoint/2010/main" val="3996808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3F01D-667A-A586-C2E0-D289910CF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CE501-C83B-5E74-F03F-3B4498B00A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827FA-8863-A701-2126-DF38AB6F49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D02216-074B-F3C9-C005-EFD280391D58}"/>
              </a:ext>
            </a:extLst>
          </p:cNvPr>
          <p:cNvSpPr>
            <a:spLocks noGrp="1"/>
          </p:cNvSpPr>
          <p:nvPr>
            <p:ph type="sldNum" sz="quarter" idx="5"/>
          </p:nvPr>
        </p:nvSpPr>
        <p:spPr/>
        <p:txBody>
          <a:bodyPr/>
          <a:lstStyle/>
          <a:p>
            <a:fld id="{38B1B86D-EFE2-A540-A56C-8F0C6E9975A1}" type="slidenum">
              <a:rPr lang="en-US" smtClean="0"/>
              <a:pPr/>
              <a:t>20</a:t>
            </a:fld>
            <a:endParaRPr lang="en-US" dirty="0"/>
          </a:p>
        </p:txBody>
      </p:sp>
    </p:spTree>
    <p:extLst>
      <p:ext uri="{BB962C8B-B14F-4D97-AF65-F5344CB8AC3E}">
        <p14:creationId xmlns:p14="http://schemas.microsoft.com/office/powerpoint/2010/main" val="160431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21</a:t>
            </a:fld>
            <a:endParaRPr lang="en-US" dirty="0"/>
          </a:p>
        </p:txBody>
      </p:sp>
    </p:spTree>
    <p:extLst>
      <p:ext uri="{BB962C8B-B14F-4D97-AF65-F5344CB8AC3E}">
        <p14:creationId xmlns:p14="http://schemas.microsoft.com/office/powerpoint/2010/main" val="379006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B1B86D-EFE2-A540-A56C-8F0C6E9975A1}" type="slidenum">
              <a:rPr lang="en-US" smtClean="0"/>
              <a:pPr/>
              <a:t>22</a:t>
            </a:fld>
            <a:endParaRPr lang="en-US" dirty="0"/>
          </a:p>
        </p:txBody>
      </p:sp>
    </p:spTree>
    <p:extLst>
      <p:ext uri="{BB962C8B-B14F-4D97-AF65-F5344CB8AC3E}">
        <p14:creationId xmlns:p14="http://schemas.microsoft.com/office/powerpoint/2010/main" val="377443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2</a:t>
            </a:fld>
            <a:endParaRPr lang="en-US" dirty="0"/>
          </a:p>
        </p:txBody>
      </p:sp>
    </p:spTree>
    <p:extLst>
      <p:ext uri="{BB962C8B-B14F-4D97-AF65-F5344CB8AC3E}">
        <p14:creationId xmlns:p14="http://schemas.microsoft.com/office/powerpoint/2010/main" val="68643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3</a:t>
            </a:fld>
            <a:endParaRPr lang="en-US" dirty="0"/>
          </a:p>
        </p:txBody>
      </p:sp>
    </p:spTree>
    <p:extLst>
      <p:ext uri="{BB962C8B-B14F-4D97-AF65-F5344CB8AC3E}">
        <p14:creationId xmlns:p14="http://schemas.microsoft.com/office/powerpoint/2010/main" val="3756649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4</a:t>
            </a:fld>
            <a:endParaRPr lang="en-US" dirty="0"/>
          </a:p>
        </p:txBody>
      </p:sp>
    </p:spTree>
    <p:extLst>
      <p:ext uri="{BB962C8B-B14F-4D97-AF65-F5344CB8AC3E}">
        <p14:creationId xmlns:p14="http://schemas.microsoft.com/office/powerpoint/2010/main" val="248742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5</a:t>
            </a:fld>
            <a:endParaRPr lang="en-US" dirty="0"/>
          </a:p>
        </p:txBody>
      </p:sp>
    </p:spTree>
    <p:extLst>
      <p:ext uri="{BB962C8B-B14F-4D97-AF65-F5344CB8AC3E}">
        <p14:creationId xmlns:p14="http://schemas.microsoft.com/office/powerpoint/2010/main" val="617621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7</a:t>
            </a:fld>
            <a:endParaRPr lang="en-US" dirty="0"/>
          </a:p>
        </p:txBody>
      </p:sp>
    </p:spTree>
    <p:extLst>
      <p:ext uri="{BB962C8B-B14F-4D97-AF65-F5344CB8AC3E}">
        <p14:creationId xmlns:p14="http://schemas.microsoft.com/office/powerpoint/2010/main" val="201086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8</a:t>
            </a:fld>
            <a:endParaRPr lang="en-US" dirty="0"/>
          </a:p>
        </p:txBody>
      </p:sp>
    </p:spTree>
    <p:extLst>
      <p:ext uri="{BB962C8B-B14F-4D97-AF65-F5344CB8AC3E}">
        <p14:creationId xmlns:p14="http://schemas.microsoft.com/office/powerpoint/2010/main" val="250275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9</a:t>
            </a:fld>
            <a:endParaRPr lang="en-US" dirty="0"/>
          </a:p>
        </p:txBody>
      </p:sp>
    </p:spTree>
    <p:extLst>
      <p:ext uri="{BB962C8B-B14F-4D97-AF65-F5344CB8AC3E}">
        <p14:creationId xmlns:p14="http://schemas.microsoft.com/office/powerpoint/2010/main" val="23021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86D-EFE2-A540-A56C-8F0C6E9975A1}" type="slidenum">
              <a:rPr lang="en-US" smtClean="0"/>
              <a:pPr/>
              <a:t>11</a:t>
            </a:fld>
            <a:endParaRPr lang="en-US" dirty="0"/>
          </a:p>
        </p:txBody>
      </p:sp>
    </p:spTree>
    <p:extLst>
      <p:ext uri="{BB962C8B-B14F-4D97-AF65-F5344CB8AC3E}">
        <p14:creationId xmlns:p14="http://schemas.microsoft.com/office/powerpoint/2010/main" val="230517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FE52-F8CC-764D-A1F1-471F181265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62553-F30B-AC49-A806-F92832CCF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E7C19B-2181-114B-A465-4931A76E73D7}"/>
              </a:ext>
            </a:extLst>
          </p:cNvPr>
          <p:cNvSpPr>
            <a:spLocks noGrp="1"/>
          </p:cNvSpPr>
          <p:nvPr>
            <p:ph type="dt" sz="half" idx="10"/>
          </p:nvPr>
        </p:nvSpPr>
        <p:spPr/>
        <p:txBody>
          <a:bodyPr/>
          <a:lstStyle/>
          <a:p>
            <a:fld id="{5E38B901-FD4F-1048-A317-12A71D6ABFC1}" type="datetimeFigureOut">
              <a:rPr lang="en-US" smtClean="0"/>
              <a:t>2/27/25</a:t>
            </a:fld>
            <a:endParaRPr lang="en-US"/>
          </a:p>
        </p:txBody>
      </p:sp>
      <p:sp>
        <p:nvSpPr>
          <p:cNvPr id="5" name="Footer Placeholder 4">
            <a:extLst>
              <a:ext uri="{FF2B5EF4-FFF2-40B4-BE49-F238E27FC236}">
                <a16:creationId xmlns:a16="http://schemas.microsoft.com/office/drawing/2014/main" id="{D9FF50DE-FDA6-5449-9C06-3F71D1DAB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9BD0CB-A3F9-C14C-8130-A52387B2E4BA}"/>
              </a:ext>
            </a:extLst>
          </p:cNvPr>
          <p:cNvSpPr>
            <a:spLocks noGrp="1"/>
          </p:cNvSpPr>
          <p:nvPr>
            <p:ph type="sldNum" sz="quarter" idx="12"/>
          </p:nvPr>
        </p:nvSpPr>
        <p:spPr/>
        <p:txBody>
          <a:bodyPr/>
          <a:lstStyle/>
          <a:p>
            <a:fld id="{A12D539A-33DF-DD46-B4CD-2C48F16ABD6C}" type="slidenum">
              <a:rPr lang="en-US" smtClean="0"/>
              <a:t>‹#›</a:t>
            </a:fld>
            <a:endParaRPr lang="en-US"/>
          </a:p>
        </p:txBody>
      </p:sp>
    </p:spTree>
    <p:extLst>
      <p:ext uri="{BB962C8B-B14F-4D97-AF65-F5344CB8AC3E}">
        <p14:creationId xmlns:p14="http://schemas.microsoft.com/office/powerpoint/2010/main" val="67066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FEDE-4E06-3846-926C-B17D21C63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D6733-FC69-0548-983C-9CCE668E9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CD02C-D88D-8C4B-887C-F803DFDD4238}"/>
              </a:ext>
            </a:extLst>
          </p:cNvPr>
          <p:cNvSpPr>
            <a:spLocks noGrp="1"/>
          </p:cNvSpPr>
          <p:nvPr>
            <p:ph type="dt" sz="half" idx="10"/>
          </p:nvPr>
        </p:nvSpPr>
        <p:spPr/>
        <p:txBody>
          <a:bodyPr/>
          <a:lstStyle/>
          <a:p>
            <a:fld id="{5E38B901-FD4F-1048-A317-12A71D6ABFC1}" type="datetimeFigureOut">
              <a:rPr lang="en-US" smtClean="0"/>
              <a:pPr/>
              <a:t>2/27/25</a:t>
            </a:fld>
            <a:endParaRPr lang="en-US" dirty="0"/>
          </a:p>
        </p:txBody>
      </p:sp>
      <p:sp>
        <p:nvSpPr>
          <p:cNvPr id="5" name="Footer Placeholder 4">
            <a:extLst>
              <a:ext uri="{FF2B5EF4-FFF2-40B4-BE49-F238E27FC236}">
                <a16:creationId xmlns:a16="http://schemas.microsoft.com/office/drawing/2014/main" id="{21454286-636D-9541-BB0E-B4A466F3D6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0E55D2-AC4F-0E4F-BE59-BD0E808DD938}"/>
              </a:ext>
            </a:extLst>
          </p:cNvPr>
          <p:cNvSpPr>
            <a:spLocks noGrp="1"/>
          </p:cNvSpPr>
          <p:nvPr>
            <p:ph type="sldNum" sz="quarter" idx="12"/>
          </p:nvPr>
        </p:nvSpPr>
        <p:spPr/>
        <p:txBody>
          <a:bodyPr/>
          <a:lstStyle/>
          <a:p>
            <a:fld id="{A12D539A-33DF-DD46-B4CD-2C48F16ABD6C}" type="slidenum">
              <a:rPr lang="en-US" smtClean="0"/>
              <a:pPr/>
              <a:t>‹#›</a:t>
            </a:fld>
            <a:endParaRPr lang="en-US" dirty="0"/>
          </a:p>
        </p:txBody>
      </p:sp>
    </p:spTree>
    <p:extLst>
      <p:ext uri="{BB962C8B-B14F-4D97-AF65-F5344CB8AC3E}">
        <p14:creationId xmlns:p14="http://schemas.microsoft.com/office/powerpoint/2010/main" val="315854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B51077-A6DA-C24F-82F4-EA84C0EE37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071DBC-582B-004E-B07C-A5060F4DE6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9147A-3694-6940-A2A6-B9E67239CCFA}"/>
              </a:ext>
            </a:extLst>
          </p:cNvPr>
          <p:cNvSpPr>
            <a:spLocks noGrp="1"/>
          </p:cNvSpPr>
          <p:nvPr>
            <p:ph type="dt" sz="half" idx="10"/>
          </p:nvPr>
        </p:nvSpPr>
        <p:spPr/>
        <p:txBody>
          <a:bodyPr/>
          <a:lstStyle/>
          <a:p>
            <a:fld id="{5E38B901-FD4F-1048-A317-12A71D6ABFC1}" type="datetimeFigureOut">
              <a:rPr lang="en-US" smtClean="0"/>
              <a:pPr/>
              <a:t>2/27/25</a:t>
            </a:fld>
            <a:endParaRPr lang="en-US" dirty="0"/>
          </a:p>
        </p:txBody>
      </p:sp>
      <p:sp>
        <p:nvSpPr>
          <p:cNvPr id="5" name="Footer Placeholder 4">
            <a:extLst>
              <a:ext uri="{FF2B5EF4-FFF2-40B4-BE49-F238E27FC236}">
                <a16:creationId xmlns:a16="http://schemas.microsoft.com/office/drawing/2014/main" id="{E166993E-E7B4-6248-AC09-BE1897213C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6C2A50-4519-3B4C-ABAD-0A5A7917606F}"/>
              </a:ext>
            </a:extLst>
          </p:cNvPr>
          <p:cNvSpPr>
            <a:spLocks noGrp="1"/>
          </p:cNvSpPr>
          <p:nvPr>
            <p:ph type="sldNum" sz="quarter" idx="12"/>
          </p:nvPr>
        </p:nvSpPr>
        <p:spPr/>
        <p:txBody>
          <a:bodyPr/>
          <a:lstStyle/>
          <a:p>
            <a:fld id="{A12D539A-33DF-DD46-B4CD-2C48F16ABD6C}" type="slidenum">
              <a:rPr lang="en-US" smtClean="0"/>
              <a:pPr/>
              <a:t>‹#›</a:t>
            </a:fld>
            <a:endParaRPr lang="en-US" dirty="0"/>
          </a:p>
        </p:txBody>
      </p:sp>
    </p:spTree>
    <p:extLst>
      <p:ext uri="{BB962C8B-B14F-4D97-AF65-F5344CB8AC3E}">
        <p14:creationId xmlns:p14="http://schemas.microsoft.com/office/powerpoint/2010/main" val="406981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CB92-F92A-1548-A1AA-0212B788FF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438958-E7CD-3147-A08A-E9FF2D1D44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145C6-62C6-1E46-A75D-31C443DC8F57}"/>
              </a:ext>
            </a:extLst>
          </p:cNvPr>
          <p:cNvSpPr>
            <a:spLocks noGrp="1"/>
          </p:cNvSpPr>
          <p:nvPr>
            <p:ph type="dt" sz="half" idx="10"/>
          </p:nvPr>
        </p:nvSpPr>
        <p:spPr/>
        <p:txBody>
          <a:bodyPr/>
          <a:lstStyle/>
          <a:p>
            <a:fld id="{5E38B901-FD4F-1048-A317-12A71D6ABFC1}" type="datetimeFigureOut">
              <a:rPr lang="en-US" smtClean="0"/>
              <a:pPr/>
              <a:t>2/27/25</a:t>
            </a:fld>
            <a:endParaRPr lang="en-US" dirty="0"/>
          </a:p>
        </p:txBody>
      </p:sp>
      <p:sp>
        <p:nvSpPr>
          <p:cNvPr id="5" name="Footer Placeholder 4">
            <a:extLst>
              <a:ext uri="{FF2B5EF4-FFF2-40B4-BE49-F238E27FC236}">
                <a16:creationId xmlns:a16="http://schemas.microsoft.com/office/drawing/2014/main" id="{956D6774-B46B-1245-8326-06FCF60445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D26C4D-305A-C449-8ADD-AAFD732D0CA5}"/>
              </a:ext>
            </a:extLst>
          </p:cNvPr>
          <p:cNvSpPr>
            <a:spLocks noGrp="1"/>
          </p:cNvSpPr>
          <p:nvPr>
            <p:ph type="sldNum" sz="quarter" idx="12"/>
          </p:nvPr>
        </p:nvSpPr>
        <p:spPr/>
        <p:txBody>
          <a:bodyPr/>
          <a:lstStyle/>
          <a:p>
            <a:fld id="{A12D539A-33DF-DD46-B4CD-2C48F16ABD6C}" type="slidenum">
              <a:rPr lang="en-US" smtClean="0"/>
              <a:pPr/>
              <a:t>‹#›</a:t>
            </a:fld>
            <a:endParaRPr lang="en-US" dirty="0"/>
          </a:p>
        </p:txBody>
      </p:sp>
    </p:spTree>
    <p:extLst>
      <p:ext uri="{BB962C8B-B14F-4D97-AF65-F5344CB8AC3E}">
        <p14:creationId xmlns:p14="http://schemas.microsoft.com/office/powerpoint/2010/main" val="383268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5B40-DE21-4641-9B41-7820D5AF43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BF0F08-F0A9-E94B-A706-7EF1E70DD9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DFA59-EB40-0C48-A2F6-0026FB7AA7BD}"/>
              </a:ext>
            </a:extLst>
          </p:cNvPr>
          <p:cNvSpPr>
            <a:spLocks noGrp="1"/>
          </p:cNvSpPr>
          <p:nvPr>
            <p:ph type="dt" sz="half" idx="10"/>
          </p:nvPr>
        </p:nvSpPr>
        <p:spPr/>
        <p:txBody>
          <a:bodyPr/>
          <a:lstStyle/>
          <a:p>
            <a:fld id="{5E38B901-FD4F-1048-A317-12A71D6ABFC1}" type="datetimeFigureOut">
              <a:rPr lang="en-US" smtClean="0"/>
              <a:t>2/27/25</a:t>
            </a:fld>
            <a:endParaRPr lang="en-US"/>
          </a:p>
        </p:txBody>
      </p:sp>
      <p:sp>
        <p:nvSpPr>
          <p:cNvPr id="5" name="Footer Placeholder 4">
            <a:extLst>
              <a:ext uri="{FF2B5EF4-FFF2-40B4-BE49-F238E27FC236}">
                <a16:creationId xmlns:a16="http://schemas.microsoft.com/office/drawing/2014/main" id="{B9A039CA-4DFC-9441-80EE-0B3EF8FC9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201DD-917D-214D-8943-074674B70165}"/>
              </a:ext>
            </a:extLst>
          </p:cNvPr>
          <p:cNvSpPr>
            <a:spLocks noGrp="1"/>
          </p:cNvSpPr>
          <p:nvPr>
            <p:ph type="sldNum" sz="quarter" idx="12"/>
          </p:nvPr>
        </p:nvSpPr>
        <p:spPr/>
        <p:txBody>
          <a:bodyPr/>
          <a:lstStyle/>
          <a:p>
            <a:fld id="{A12D539A-33DF-DD46-B4CD-2C48F16ABD6C}" type="slidenum">
              <a:rPr lang="en-US" smtClean="0"/>
              <a:t>‹#›</a:t>
            </a:fld>
            <a:endParaRPr lang="en-US"/>
          </a:p>
        </p:txBody>
      </p:sp>
    </p:spTree>
    <p:extLst>
      <p:ext uri="{BB962C8B-B14F-4D97-AF65-F5344CB8AC3E}">
        <p14:creationId xmlns:p14="http://schemas.microsoft.com/office/powerpoint/2010/main" val="298949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5A21-36BC-0944-BEA2-D24DF2EF07F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E340678-DC5F-9240-ADA5-C814C60BA085}"/>
              </a:ext>
            </a:extLst>
          </p:cNvPr>
          <p:cNvSpPr>
            <a:spLocks noGrp="1"/>
          </p:cNvSpPr>
          <p:nvPr>
            <p:ph sz="half" idx="1"/>
          </p:nvPr>
        </p:nvSpPr>
        <p:spPr>
          <a:xfrm>
            <a:off x="838200" y="1825624"/>
            <a:ext cx="5181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A54DDD-738E-DA4F-AA4B-C029076FA1AC}"/>
              </a:ext>
            </a:extLst>
          </p:cNvPr>
          <p:cNvSpPr>
            <a:spLocks noGrp="1"/>
          </p:cNvSpPr>
          <p:nvPr>
            <p:ph sz="half" idx="2"/>
          </p:nvPr>
        </p:nvSpPr>
        <p:spPr>
          <a:xfrm>
            <a:off x="6172200" y="1825624"/>
            <a:ext cx="5181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DF51B-05C6-A24A-981A-755CEEE11EB9}"/>
              </a:ext>
            </a:extLst>
          </p:cNvPr>
          <p:cNvSpPr>
            <a:spLocks noGrp="1"/>
          </p:cNvSpPr>
          <p:nvPr>
            <p:ph type="dt" sz="half" idx="10"/>
          </p:nvPr>
        </p:nvSpPr>
        <p:spPr/>
        <p:txBody>
          <a:bodyPr/>
          <a:lstStyle/>
          <a:p>
            <a:fld id="{5E38B901-FD4F-1048-A317-12A71D6ABFC1}" type="datetimeFigureOut">
              <a:rPr lang="en-US" smtClean="0"/>
              <a:pPr/>
              <a:t>2/27/25</a:t>
            </a:fld>
            <a:endParaRPr lang="en-US" dirty="0"/>
          </a:p>
        </p:txBody>
      </p:sp>
      <p:sp>
        <p:nvSpPr>
          <p:cNvPr id="6" name="Footer Placeholder 5">
            <a:extLst>
              <a:ext uri="{FF2B5EF4-FFF2-40B4-BE49-F238E27FC236}">
                <a16:creationId xmlns:a16="http://schemas.microsoft.com/office/drawing/2014/main" id="{B54F0C5B-D7B2-5445-B08C-02DF360456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304223-BBDA-854F-A2FB-F2323C715EAD}"/>
              </a:ext>
            </a:extLst>
          </p:cNvPr>
          <p:cNvSpPr>
            <a:spLocks noGrp="1"/>
          </p:cNvSpPr>
          <p:nvPr>
            <p:ph type="sldNum" sz="quarter" idx="12"/>
          </p:nvPr>
        </p:nvSpPr>
        <p:spPr/>
        <p:txBody>
          <a:bodyPr/>
          <a:lstStyle/>
          <a:p>
            <a:fld id="{A12D539A-33DF-DD46-B4CD-2C48F16ABD6C}" type="slidenum">
              <a:rPr lang="en-US" smtClean="0"/>
              <a:pPr/>
              <a:t>‹#›</a:t>
            </a:fld>
            <a:endParaRPr lang="en-US" dirty="0"/>
          </a:p>
        </p:txBody>
      </p:sp>
    </p:spTree>
    <p:extLst>
      <p:ext uri="{BB962C8B-B14F-4D97-AF65-F5344CB8AC3E}">
        <p14:creationId xmlns:p14="http://schemas.microsoft.com/office/powerpoint/2010/main" val="198396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617E-90E7-9D4B-B057-CDFF008B5D5C}"/>
              </a:ext>
            </a:extLst>
          </p:cNvPr>
          <p:cNvSpPr>
            <a:spLocks noGrp="1"/>
          </p:cNvSpPr>
          <p:nvPr>
            <p:ph type="title"/>
          </p:nvPr>
        </p:nvSpPr>
        <p:spPr>
          <a:xfrm>
            <a:off x="839788" y="502920"/>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EE007-E4BB-A24D-977B-0317209472D4}"/>
              </a:ext>
            </a:extLst>
          </p:cNvPr>
          <p:cNvSpPr>
            <a:spLocks noGrp="1"/>
          </p:cNvSpPr>
          <p:nvPr>
            <p:ph type="body" idx="1"/>
          </p:nvPr>
        </p:nvSpPr>
        <p:spPr>
          <a:xfrm>
            <a:off x="839788" y="1828483"/>
            <a:ext cx="5157787" cy="67659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751AB-FF19-8847-B6C4-688CB4AE06F4}"/>
              </a:ext>
            </a:extLst>
          </p:cNvPr>
          <p:cNvSpPr>
            <a:spLocks noGrp="1"/>
          </p:cNvSpPr>
          <p:nvPr>
            <p:ph sz="half" idx="2"/>
          </p:nvPr>
        </p:nvSpPr>
        <p:spPr>
          <a:xfrm>
            <a:off x="839788" y="2505074"/>
            <a:ext cx="5157787" cy="3850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880ED-062B-AB48-8CE2-443D4C15EFDC}"/>
              </a:ext>
            </a:extLst>
          </p:cNvPr>
          <p:cNvSpPr>
            <a:spLocks noGrp="1"/>
          </p:cNvSpPr>
          <p:nvPr>
            <p:ph type="body" sz="quarter" idx="3"/>
          </p:nvPr>
        </p:nvSpPr>
        <p:spPr>
          <a:xfrm>
            <a:off x="6172200" y="1828483"/>
            <a:ext cx="5183188" cy="67659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B4FE8B-D3C7-F24C-B040-A871E427E301}"/>
              </a:ext>
            </a:extLst>
          </p:cNvPr>
          <p:cNvSpPr>
            <a:spLocks noGrp="1"/>
          </p:cNvSpPr>
          <p:nvPr>
            <p:ph sz="quarter" idx="4"/>
          </p:nvPr>
        </p:nvSpPr>
        <p:spPr>
          <a:xfrm>
            <a:off x="6172200" y="2505074"/>
            <a:ext cx="5183188" cy="3850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1C80EC-46BD-FB4E-8707-E2603FA92BE8}"/>
              </a:ext>
            </a:extLst>
          </p:cNvPr>
          <p:cNvSpPr>
            <a:spLocks noGrp="1"/>
          </p:cNvSpPr>
          <p:nvPr>
            <p:ph type="dt" sz="half" idx="10"/>
          </p:nvPr>
        </p:nvSpPr>
        <p:spPr/>
        <p:txBody>
          <a:bodyPr/>
          <a:lstStyle/>
          <a:p>
            <a:fld id="{5E38B901-FD4F-1048-A317-12A71D6ABFC1}" type="datetimeFigureOut">
              <a:rPr lang="en-US" smtClean="0"/>
              <a:pPr/>
              <a:t>2/27/25</a:t>
            </a:fld>
            <a:endParaRPr lang="en-US" dirty="0"/>
          </a:p>
        </p:txBody>
      </p:sp>
      <p:sp>
        <p:nvSpPr>
          <p:cNvPr id="8" name="Footer Placeholder 7">
            <a:extLst>
              <a:ext uri="{FF2B5EF4-FFF2-40B4-BE49-F238E27FC236}">
                <a16:creationId xmlns:a16="http://schemas.microsoft.com/office/drawing/2014/main" id="{8BF5D961-EF7A-AD42-BA14-8DB3AACE18E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BA6DDB-2C0E-E845-BCA9-E81613DCC4A2}"/>
              </a:ext>
            </a:extLst>
          </p:cNvPr>
          <p:cNvSpPr>
            <a:spLocks noGrp="1"/>
          </p:cNvSpPr>
          <p:nvPr>
            <p:ph type="sldNum" sz="quarter" idx="12"/>
          </p:nvPr>
        </p:nvSpPr>
        <p:spPr/>
        <p:txBody>
          <a:bodyPr/>
          <a:lstStyle/>
          <a:p>
            <a:fld id="{A12D539A-33DF-DD46-B4CD-2C48F16ABD6C}" type="slidenum">
              <a:rPr lang="en-US" smtClean="0"/>
              <a:pPr/>
              <a:t>‹#›</a:t>
            </a:fld>
            <a:endParaRPr lang="en-US" dirty="0"/>
          </a:p>
        </p:txBody>
      </p:sp>
    </p:spTree>
    <p:extLst>
      <p:ext uri="{BB962C8B-B14F-4D97-AF65-F5344CB8AC3E}">
        <p14:creationId xmlns:p14="http://schemas.microsoft.com/office/powerpoint/2010/main" val="181631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85A9-354D-0145-8A16-A272571D4E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AE1BBA-F59F-5148-99BB-A647688E8BA3}"/>
              </a:ext>
            </a:extLst>
          </p:cNvPr>
          <p:cNvSpPr>
            <a:spLocks noGrp="1"/>
          </p:cNvSpPr>
          <p:nvPr>
            <p:ph type="dt" sz="half" idx="10"/>
          </p:nvPr>
        </p:nvSpPr>
        <p:spPr/>
        <p:txBody>
          <a:bodyPr/>
          <a:lstStyle/>
          <a:p>
            <a:fld id="{5E38B901-FD4F-1048-A317-12A71D6ABFC1}" type="datetimeFigureOut">
              <a:rPr lang="en-US" smtClean="0"/>
              <a:t>2/27/25</a:t>
            </a:fld>
            <a:endParaRPr lang="en-US"/>
          </a:p>
        </p:txBody>
      </p:sp>
      <p:sp>
        <p:nvSpPr>
          <p:cNvPr id="4" name="Footer Placeholder 3">
            <a:extLst>
              <a:ext uri="{FF2B5EF4-FFF2-40B4-BE49-F238E27FC236}">
                <a16:creationId xmlns:a16="http://schemas.microsoft.com/office/drawing/2014/main" id="{F9F9858C-09E1-F442-8112-C73F381E0A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47E7E0-53D2-304B-9C19-8D46B07005FA}"/>
              </a:ext>
            </a:extLst>
          </p:cNvPr>
          <p:cNvSpPr>
            <a:spLocks noGrp="1"/>
          </p:cNvSpPr>
          <p:nvPr>
            <p:ph type="sldNum" sz="quarter" idx="12"/>
          </p:nvPr>
        </p:nvSpPr>
        <p:spPr/>
        <p:txBody>
          <a:bodyPr/>
          <a:lstStyle/>
          <a:p>
            <a:fld id="{A12D539A-33DF-DD46-B4CD-2C48F16ABD6C}" type="slidenum">
              <a:rPr lang="en-US" smtClean="0"/>
              <a:t>‹#›</a:t>
            </a:fld>
            <a:endParaRPr lang="en-US"/>
          </a:p>
        </p:txBody>
      </p:sp>
    </p:spTree>
    <p:extLst>
      <p:ext uri="{BB962C8B-B14F-4D97-AF65-F5344CB8AC3E}">
        <p14:creationId xmlns:p14="http://schemas.microsoft.com/office/powerpoint/2010/main" val="73846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F836C7-69FB-1447-8A44-21ED321BF3BD}"/>
              </a:ext>
            </a:extLst>
          </p:cNvPr>
          <p:cNvSpPr>
            <a:spLocks noGrp="1"/>
          </p:cNvSpPr>
          <p:nvPr>
            <p:ph type="dt" sz="half" idx="10"/>
          </p:nvPr>
        </p:nvSpPr>
        <p:spPr/>
        <p:txBody>
          <a:bodyPr/>
          <a:lstStyle/>
          <a:p>
            <a:fld id="{5E38B901-FD4F-1048-A317-12A71D6ABFC1}" type="datetimeFigureOut">
              <a:rPr lang="en-US" smtClean="0"/>
              <a:t>2/27/25</a:t>
            </a:fld>
            <a:endParaRPr lang="en-US"/>
          </a:p>
        </p:txBody>
      </p:sp>
      <p:sp>
        <p:nvSpPr>
          <p:cNvPr id="3" name="Footer Placeholder 2">
            <a:extLst>
              <a:ext uri="{FF2B5EF4-FFF2-40B4-BE49-F238E27FC236}">
                <a16:creationId xmlns:a16="http://schemas.microsoft.com/office/drawing/2014/main" id="{9209C727-3922-6241-8D99-5CB00F94F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EFB4A-C128-A546-8A03-1A71DE17D817}"/>
              </a:ext>
            </a:extLst>
          </p:cNvPr>
          <p:cNvSpPr>
            <a:spLocks noGrp="1"/>
          </p:cNvSpPr>
          <p:nvPr>
            <p:ph type="sldNum" sz="quarter" idx="12"/>
          </p:nvPr>
        </p:nvSpPr>
        <p:spPr/>
        <p:txBody>
          <a:bodyPr/>
          <a:lstStyle/>
          <a:p>
            <a:fld id="{A12D539A-33DF-DD46-B4CD-2C48F16ABD6C}" type="slidenum">
              <a:rPr lang="en-US" smtClean="0"/>
              <a:t>‹#›</a:t>
            </a:fld>
            <a:endParaRPr lang="en-US"/>
          </a:p>
        </p:txBody>
      </p:sp>
    </p:spTree>
    <p:extLst>
      <p:ext uri="{BB962C8B-B14F-4D97-AF65-F5344CB8AC3E}">
        <p14:creationId xmlns:p14="http://schemas.microsoft.com/office/powerpoint/2010/main" val="321121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3836-7DAD-B949-82AC-E53932C80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34B40-25BC-BF4F-B621-B93442C64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79525-670E-9547-B4DE-9864C3CF9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BCD85-0BD8-B647-AE3E-51D628C80217}"/>
              </a:ext>
            </a:extLst>
          </p:cNvPr>
          <p:cNvSpPr>
            <a:spLocks noGrp="1"/>
          </p:cNvSpPr>
          <p:nvPr>
            <p:ph type="dt" sz="half" idx="10"/>
          </p:nvPr>
        </p:nvSpPr>
        <p:spPr/>
        <p:txBody>
          <a:bodyPr/>
          <a:lstStyle/>
          <a:p>
            <a:fld id="{5E38B901-FD4F-1048-A317-12A71D6ABFC1}" type="datetimeFigureOut">
              <a:rPr lang="en-US" smtClean="0"/>
              <a:pPr/>
              <a:t>2/27/25</a:t>
            </a:fld>
            <a:endParaRPr lang="en-US" dirty="0"/>
          </a:p>
        </p:txBody>
      </p:sp>
      <p:sp>
        <p:nvSpPr>
          <p:cNvPr id="6" name="Footer Placeholder 5">
            <a:extLst>
              <a:ext uri="{FF2B5EF4-FFF2-40B4-BE49-F238E27FC236}">
                <a16:creationId xmlns:a16="http://schemas.microsoft.com/office/drawing/2014/main" id="{46E46331-2018-6543-8FF2-2F1862BD95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160F52-E081-EF43-8BDF-382046E77F6F}"/>
              </a:ext>
            </a:extLst>
          </p:cNvPr>
          <p:cNvSpPr>
            <a:spLocks noGrp="1"/>
          </p:cNvSpPr>
          <p:nvPr>
            <p:ph type="sldNum" sz="quarter" idx="12"/>
          </p:nvPr>
        </p:nvSpPr>
        <p:spPr/>
        <p:txBody>
          <a:bodyPr/>
          <a:lstStyle/>
          <a:p>
            <a:fld id="{A12D539A-33DF-DD46-B4CD-2C48F16ABD6C}" type="slidenum">
              <a:rPr lang="en-US" smtClean="0"/>
              <a:pPr/>
              <a:t>‹#›</a:t>
            </a:fld>
            <a:endParaRPr lang="en-US" dirty="0"/>
          </a:p>
        </p:txBody>
      </p:sp>
    </p:spTree>
    <p:extLst>
      <p:ext uri="{BB962C8B-B14F-4D97-AF65-F5344CB8AC3E}">
        <p14:creationId xmlns:p14="http://schemas.microsoft.com/office/powerpoint/2010/main" val="159808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9092-9E52-D443-89DB-CCF3ABE0DD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B06CB-1431-574F-8A5A-9772ADA04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AAAE-B1A3-B849-93D8-11D4AE1A7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8FEF89-2A83-B540-953D-627039082D83}"/>
              </a:ext>
            </a:extLst>
          </p:cNvPr>
          <p:cNvSpPr>
            <a:spLocks noGrp="1"/>
          </p:cNvSpPr>
          <p:nvPr>
            <p:ph type="dt" sz="half" idx="10"/>
          </p:nvPr>
        </p:nvSpPr>
        <p:spPr/>
        <p:txBody>
          <a:bodyPr/>
          <a:lstStyle/>
          <a:p>
            <a:fld id="{5E38B901-FD4F-1048-A317-12A71D6ABFC1}" type="datetimeFigureOut">
              <a:rPr lang="en-US" smtClean="0"/>
              <a:t>2/27/25</a:t>
            </a:fld>
            <a:endParaRPr lang="en-US"/>
          </a:p>
        </p:txBody>
      </p:sp>
      <p:sp>
        <p:nvSpPr>
          <p:cNvPr id="6" name="Footer Placeholder 5">
            <a:extLst>
              <a:ext uri="{FF2B5EF4-FFF2-40B4-BE49-F238E27FC236}">
                <a16:creationId xmlns:a16="http://schemas.microsoft.com/office/drawing/2014/main" id="{EAA034AB-3AEC-E846-A679-BD3DD98F1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BB989-30B4-DF4D-B9EE-268F6E174F65}"/>
              </a:ext>
            </a:extLst>
          </p:cNvPr>
          <p:cNvSpPr>
            <a:spLocks noGrp="1"/>
          </p:cNvSpPr>
          <p:nvPr>
            <p:ph type="sldNum" sz="quarter" idx="12"/>
          </p:nvPr>
        </p:nvSpPr>
        <p:spPr/>
        <p:txBody>
          <a:bodyPr/>
          <a:lstStyle/>
          <a:p>
            <a:fld id="{A12D539A-33DF-DD46-B4CD-2C48F16ABD6C}" type="slidenum">
              <a:rPr lang="en-US" smtClean="0"/>
              <a:t>‹#›</a:t>
            </a:fld>
            <a:endParaRPr lang="en-US"/>
          </a:p>
        </p:txBody>
      </p:sp>
    </p:spTree>
    <p:extLst>
      <p:ext uri="{BB962C8B-B14F-4D97-AF65-F5344CB8AC3E}">
        <p14:creationId xmlns:p14="http://schemas.microsoft.com/office/powerpoint/2010/main" val="304989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334EF6-B727-124D-A275-95E1071F108C}"/>
              </a:ext>
            </a:extLst>
          </p:cNvPr>
          <p:cNvSpPr>
            <a:spLocks noGrp="1"/>
          </p:cNvSpPr>
          <p:nvPr>
            <p:ph type="title"/>
          </p:nvPr>
        </p:nvSpPr>
        <p:spPr>
          <a:xfrm>
            <a:off x="838200" y="50006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520E0B9-EAD3-D741-925D-D695EA961854}"/>
              </a:ext>
            </a:extLst>
          </p:cNvPr>
          <p:cNvSpPr>
            <a:spLocks noGrp="1"/>
          </p:cNvSpPr>
          <p:nvPr>
            <p:ph type="body" idx="1"/>
          </p:nvPr>
        </p:nvSpPr>
        <p:spPr>
          <a:xfrm>
            <a:off x="838200" y="1825624"/>
            <a:ext cx="10515600" cy="45307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9E0202-D2F1-BC4A-A801-13B3EA56B5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55BC383-A899-5E44-90FE-76C3476D1A23}" type="datetimeFigureOut">
              <a:rPr lang="en-US" smtClean="0"/>
              <a:pPr/>
              <a:t>2/27/25</a:t>
            </a:fld>
            <a:endParaRPr lang="en-US" dirty="0"/>
          </a:p>
        </p:txBody>
      </p:sp>
      <p:sp>
        <p:nvSpPr>
          <p:cNvPr id="5" name="Footer Placeholder 4">
            <a:extLst>
              <a:ext uri="{FF2B5EF4-FFF2-40B4-BE49-F238E27FC236}">
                <a16:creationId xmlns:a16="http://schemas.microsoft.com/office/drawing/2014/main" id="{20FAF215-AAB4-3C40-8536-0FEFF3B02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F76FDC7-15C5-5146-8F17-AC61C9064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C479CC8D-E324-9348-A80B-BF9081E37744}" type="slidenum">
              <a:rPr lang="en-US" smtClean="0"/>
              <a:pPr/>
              <a:t>‹#›</a:t>
            </a:fld>
            <a:endParaRPr lang="en-US" dirty="0"/>
          </a:p>
        </p:txBody>
      </p:sp>
    </p:spTree>
    <p:extLst>
      <p:ext uri="{BB962C8B-B14F-4D97-AF65-F5344CB8AC3E}">
        <p14:creationId xmlns:p14="http://schemas.microsoft.com/office/powerpoint/2010/main" val="2963061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mailto:stevensl@gonzaga.ed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file:///Users/stevensl/Library/CloudStorage/OneDrive-GonzagaUniversity/phys104Labs/01-MysteryTubes/01-MysteryTubes.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5E38-7715-D24D-8054-5218E044A11B}"/>
              </a:ext>
            </a:extLst>
          </p:cNvPr>
          <p:cNvSpPr>
            <a:spLocks noGrp="1"/>
          </p:cNvSpPr>
          <p:nvPr>
            <p:ph type="title"/>
          </p:nvPr>
        </p:nvSpPr>
        <p:spPr>
          <a:xfrm>
            <a:off x="754899" y="670422"/>
            <a:ext cx="10718231" cy="798653"/>
          </a:xfrm>
        </p:spPr>
        <p:txBody>
          <a:bodyPr anchor="ctr" anchorCtr="0">
            <a:normAutofit fontScale="90000"/>
          </a:bodyPr>
          <a:lstStyle/>
          <a:p>
            <a:pPr algn="ctr"/>
            <a:r>
              <a:rPr lang="en-US" sz="5400" b="1" dirty="0"/>
              <a:t>Today’s Plan</a:t>
            </a:r>
          </a:p>
        </p:txBody>
      </p:sp>
      <p:graphicFrame>
        <p:nvGraphicFramePr>
          <p:cNvPr id="3" name="Diagram 2"/>
          <p:cNvGraphicFramePr/>
          <p:nvPr>
            <p:extLst>
              <p:ext uri="{D42A27DB-BD31-4B8C-83A1-F6EECF244321}">
                <p14:modId xmlns:p14="http://schemas.microsoft.com/office/powerpoint/2010/main" val="1080118584"/>
              </p:ext>
            </p:extLst>
          </p:nvPr>
        </p:nvGraphicFramePr>
        <p:xfrm>
          <a:off x="754898" y="1727867"/>
          <a:ext cx="10718233" cy="4767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716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44AE-B650-D94B-142C-AEC316EDE25F}"/>
              </a:ext>
            </a:extLst>
          </p:cNvPr>
          <p:cNvSpPr>
            <a:spLocks noGrp="1"/>
          </p:cNvSpPr>
          <p:nvPr>
            <p:ph type="title"/>
          </p:nvPr>
        </p:nvSpPr>
        <p:spPr/>
        <p:txBody>
          <a:bodyPr/>
          <a:lstStyle/>
          <a:p>
            <a:r>
              <a:rPr lang="en-US" dirty="0"/>
              <a:t>Here’s how to pass PHYS 104</a:t>
            </a:r>
          </a:p>
        </p:txBody>
      </p:sp>
      <p:sp>
        <p:nvSpPr>
          <p:cNvPr id="3" name="Content Placeholder 2">
            <a:extLst>
              <a:ext uri="{FF2B5EF4-FFF2-40B4-BE49-F238E27FC236}">
                <a16:creationId xmlns:a16="http://schemas.microsoft.com/office/drawing/2014/main" id="{289A672B-A179-6CDD-2BF4-CBC07CFFE94E}"/>
              </a:ext>
            </a:extLst>
          </p:cNvPr>
          <p:cNvSpPr>
            <a:spLocks noGrp="1"/>
          </p:cNvSpPr>
          <p:nvPr>
            <p:ph idx="1"/>
          </p:nvPr>
        </p:nvSpPr>
        <p:spPr/>
        <p:txBody>
          <a:bodyPr/>
          <a:lstStyle/>
          <a:p>
            <a:r>
              <a:rPr lang="en-US" dirty="0"/>
              <a:t>Do whatever your lecture prof said to do.</a:t>
            </a:r>
          </a:p>
          <a:p>
            <a:r>
              <a:rPr lang="en-US" dirty="0"/>
              <a:t>Complete your learning labs.</a:t>
            </a:r>
          </a:p>
          <a:p>
            <a:r>
              <a:rPr lang="en-US" dirty="0"/>
              <a:t>Achieve at least a 1.7 on all capstone labs.</a:t>
            </a:r>
          </a:p>
          <a:p>
            <a:r>
              <a:rPr lang="en-US" dirty="0"/>
              <a:t>Achieve an average of at least 70% on your quizzes.</a:t>
            </a:r>
          </a:p>
          <a:p>
            <a:r>
              <a:rPr lang="en-US" dirty="0"/>
              <a:t>Do your reflection discussions.</a:t>
            </a:r>
          </a:p>
        </p:txBody>
      </p:sp>
      <p:sp>
        <p:nvSpPr>
          <p:cNvPr id="4" name="Rectangle 3">
            <a:extLst>
              <a:ext uri="{FF2B5EF4-FFF2-40B4-BE49-F238E27FC236}">
                <a16:creationId xmlns:a16="http://schemas.microsoft.com/office/drawing/2014/main" id="{B63C3E1D-D462-1315-A505-7E2962AA7A46}"/>
              </a:ext>
            </a:extLst>
          </p:cNvPr>
          <p:cNvSpPr/>
          <p:nvPr/>
        </p:nvSpPr>
        <p:spPr>
          <a:xfrm>
            <a:off x="0" y="0"/>
            <a:ext cx="12192000" cy="39061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Syllabus Highlights</a:t>
            </a:r>
          </a:p>
        </p:txBody>
      </p:sp>
    </p:spTree>
    <p:extLst>
      <p:ext uri="{BB962C8B-B14F-4D97-AF65-F5344CB8AC3E}">
        <p14:creationId xmlns:p14="http://schemas.microsoft.com/office/powerpoint/2010/main" val="3419158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548640"/>
            <a:ext cx="10515600" cy="1325563"/>
          </a:xfrm>
        </p:spPr>
        <p:txBody>
          <a:bodyPr/>
          <a:lstStyle/>
          <a:p>
            <a:r>
              <a:rPr lang="en-US" dirty="0"/>
              <a:t>TAs</a:t>
            </a:r>
          </a:p>
        </p:txBody>
      </p:sp>
      <p:sp>
        <p:nvSpPr>
          <p:cNvPr id="3" name="Text Placeholder 2">
            <a:extLst>
              <a:ext uri="{FF2B5EF4-FFF2-40B4-BE49-F238E27FC236}">
                <a16:creationId xmlns:a16="http://schemas.microsoft.com/office/drawing/2014/main" id="{BC9C360B-39DA-37DB-C9E9-ECEE1D9D1C8B}"/>
              </a:ext>
            </a:extLst>
          </p:cNvPr>
          <p:cNvSpPr>
            <a:spLocks noGrp="1"/>
          </p:cNvSpPr>
          <p:nvPr>
            <p:ph type="body" idx="1"/>
          </p:nvPr>
        </p:nvSpPr>
        <p:spPr>
          <a:xfrm>
            <a:off x="1315080" y="1814168"/>
            <a:ext cx="4205615" cy="676592"/>
          </a:xfrm>
        </p:spPr>
        <p:txBody>
          <a:bodyPr/>
          <a:lstStyle/>
          <a:p>
            <a:r>
              <a:rPr lang="en-US" dirty="0"/>
              <a:t>Grace (Tuesday, ~4:30-7:30)</a:t>
            </a:r>
          </a:p>
        </p:txBody>
      </p:sp>
      <p:sp>
        <p:nvSpPr>
          <p:cNvPr id="5" name="Text Placeholder 4">
            <a:extLst>
              <a:ext uri="{FF2B5EF4-FFF2-40B4-BE49-F238E27FC236}">
                <a16:creationId xmlns:a16="http://schemas.microsoft.com/office/drawing/2014/main" id="{919FC58A-1489-3B77-65E1-D5F3CFFF11AC}"/>
              </a:ext>
            </a:extLst>
          </p:cNvPr>
          <p:cNvSpPr>
            <a:spLocks noGrp="1"/>
          </p:cNvSpPr>
          <p:nvPr>
            <p:ph type="body" sz="quarter" idx="3"/>
          </p:nvPr>
        </p:nvSpPr>
        <p:spPr>
          <a:xfrm>
            <a:off x="6591413" y="1412541"/>
            <a:ext cx="4365398" cy="676592"/>
          </a:xfrm>
        </p:spPr>
        <p:txBody>
          <a:bodyPr/>
          <a:lstStyle/>
          <a:p>
            <a:r>
              <a:rPr lang="en-US" dirty="0"/>
              <a:t>Rylee (Thursday, ~3:15-6:15)</a:t>
            </a:r>
          </a:p>
        </p:txBody>
      </p:sp>
      <p:sp>
        <p:nvSpPr>
          <p:cNvPr id="6" name="Rectangle 5">
            <a:extLst>
              <a:ext uri="{FF2B5EF4-FFF2-40B4-BE49-F238E27FC236}">
                <a16:creationId xmlns:a16="http://schemas.microsoft.com/office/drawing/2014/main" id="{B6600215-26E6-6D7F-7216-DFEE759A1399}"/>
              </a:ext>
            </a:extLst>
          </p:cNvPr>
          <p:cNvSpPr/>
          <p:nvPr/>
        </p:nvSpPr>
        <p:spPr>
          <a:xfrm>
            <a:off x="0" y="0"/>
            <a:ext cx="12192000" cy="39061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Syllabus Highlights</a:t>
            </a:r>
          </a:p>
        </p:txBody>
      </p:sp>
      <p:pic>
        <p:nvPicPr>
          <p:cNvPr id="2" name="Picture 1">
            <a:extLst>
              <a:ext uri="{FF2B5EF4-FFF2-40B4-BE49-F238E27FC236}">
                <a16:creationId xmlns:a16="http://schemas.microsoft.com/office/drawing/2014/main" id="{687CDD0D-7C45-12EE-35FA-C554C5E970E7}"/>
              </a:ext>
            </a:extLst>
          </p:cNvPr>
          <p:cNvPicPr>
            <a:picLocks noChangeAspect="1"/>
          </p:cNvPicPr>
          <p:nvPr/>
        </p:nvPicPr>
        <p:blipFill>
          <a:blip r:embed="rId3"/>
          <a:srcRect t="11651"/>
          <a:stretch/>
        </p:blipFill>
        <p:spPr>
          <a:xfrm>
            <a:off x="1520271" y="2490760"/>
            <a:ext cx="3795234" cy="4352924"/>
          </a:xfrm>
          <a:prstGeom prst="rect">
            <a:avLst/>
          </a:prstGeom>
        </p:spPr>
      </p:pic>
      <p:pic>
        <p:nvPicPr>
          <p:cNvPr id="7" name="Picture 6">
            <a:extLst>
              <a:ext uri="{FF2B5EF4-FFF2-40B4-BE49-F238E27FC236}">
                <a16:creationId xmlns:a16="http://schemas.microsoft.com/office/drawing/2014/main" id="{AD0832C9-D846-BAA8-AF71-F80C58EE101D}"/>
              </a:ext>
            </a:extLst>
          </p:cNvPr>
          <p:cNvPicPr>
            <a:picLocks noChangeAspect="1"/>
          </p:cNvPicPr>
          <p:nvPr/>
        </p:nvPicPr>
        <p:blipFill>
          <a:blip r:embed="rId4"/>
          <a:srcRect l="19778" r="31393"/>
          <a:stretch/>
        </p:blipFill>
        <p:spPr>
          <a:xfrm>
            <a:off x="6876495" y="2106028"/>
            <a:ext cx="3795234" cy="4737656"/>
          </a:xfrm>
          <a:prstGeom prst="rect">
            <a:avLst/>
          </a:prstGeom>
        </p:spPr>
      </p:pic>
    </p:spTree>
    <p:extLst>
      <p:ext uri="{BB962C8B-B14F-4D97-AF65-F5344CB8AC3E}">
        <p14:creationId xmlns:p14="http://schemas.microsoft.com/office/powerpoint/2010/main" val="81615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Pre-Lab Lecture Routine</a:t>
            </a:r>
          </a:p>
        </p:txBody>
      </p:sp>
      <p:sp>
        <p:nvSpPr>
          <p:cNvPr id="12" name="Content Placeholder 11"/>
          <p:cNvSpPr>
            <a:spLocks noGrp="1"/>
          </p:cNvSpPr>
          <p:nvPr>
            <p:ph idx="1"/>
          </p:nvPr>
        </p:nvSpPr>
        <p:spPr>
          <a:xfrm>
            <a:off x="838200" y="1825624"/>
            <a:ext cx="10617200" cy="4530725"/>
          </a:xfrm>
        </p:spPr>
        <p:txBody>
          <a:bodyPr/>
          <a:lstStyle/>
          <a:p>
            <a:pPr>
              <a:lnSpc>
                <a:spcPct val="100000"/>
              </a:lnSpc>
            </a:pPr>
            <a:r>
              <a:rPr lang="en-US" dirty="0"/>
              <a:t>The Basic Deal:</a:t>
            </a:r>
          </a:p>
          <a:p>
            <a:pPr lvl="1">
              <a:lnSpc>
                <a:spcPct val="100000"/>
              </a:lnSpc>
            </a:pPr>
            <a:r>
              <a:rPr lang="en-US" dirty="0"/>
              <a:t>Come to class!</a:t>
            </a:r>
          </a:p>
          <a:p>
            <a:pPr lvl="1">
              <a:lnSpc>
                <a:spcPct val="100000"/>
              </a:lnSpc>
            </a:pPr>
            <a:r>
              <a:rPr lang="en-US" dirty="0"/>
              <a:t>We’ll discuss skills and/or ideas central to this week’s lab</a:t>
            </a:r>
          </a:p>
          <a:p>
            <a:pPr lvl="1">
              <a:lnSpc>
                <a:spcPct val="100000"/>
              </a:lnSpc>
            </a:pPr>
            <a:r>
              <a:rPr lang="en-US" dirty="0"/>
              <a:t>We’ll sometimes do in-class activities.</a:t>
            </a:r>
          </a:p>
          <a:p>
            <a:pPr>
              <a:lnSpc>
                <a:spcPct val="100000"/>
              </a:lnSpc>
              <a:spcBef>
                <a:spcPts val="1200"/>
              </a:spcBef>
            </a:pPr>
            <a:r>
              <a:rPr lang="en-US" dirty="0"/>
              <a:t>What this means</a:t>
            </a:r>
          </a:p>
          <a:p>
            <a:pPr lvl="1">
              <a:lnSpc>
                <a:spcPct val="100000"/>
              </a:lnSpc>
            </a:pPr>
            <a:r>
              <a:rPr lang="en-US" dirty="0"/>
              <a:t>Occasional group work/partner work. Usually informal.</a:t>
            </a:r>
          </a:p>
          <a:p>
            <a:pPr lvl="1">
              <a:lnSpc>
                <a:spcPct val="100000"/>
              </a:lnSpc>
            </a:pPr>
            <a:r>
              <a:rPr lang="en-US" dirty="0"/>
              <a:t>Open questions to the class that I expect to hear some guesses for!</a:t>
            </a:r>
          </a:p>
          <a:p>
            <a:pPr lvl="1">
              <a:lnSpc>
                <a:spcPct val="100000"/>
              </a:lnSpc>
            </a:pPr>
            <a:r>
              <a:rPr lang="en-US" dirty="0"/>
              <a:t>My role: teacher</a:t>
            </a:r>
          </a:p>
        </p:txBody>
      </p:sp>
      <p:sp>
        <p:nvSpPr>
          <p:cNvPr id="2" name="Rectangle 1">
            <a:extLst>
              <a:ext uri="{FF2B5EF4-FFF2-40B4-BE49-F238E27FC236}">
                <a16:creationId xmlns:a16="http://schemas.microsoft.com/office/drawing/2014/main" id="{49A6D480-54AE-66FF-9C5E-E3CEFCCCB46A}"/>
              </a:ext>
            </a:extLst>
          </p:cNvPr>
          <p:cNvSpPr/>
          <p:nvPr/>
        </p:nvSpPr>
        <p:spPr>
          <a:xfrm>
            <a:off x="0" y="0"/>
            <a:ext cx="12192000" cy="39061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How should this class work?</a:t>
            </a:r>
          </a:p>
        </p:txBody>
      </p:sp>
    </p:spTree>
    <p:extLst>
      <p:ext uri="{BB962C8B-B14F-4D97-AF65-F5344CB8AC3E}">
        <p14:creationId xmlns:p14="http://schemas.microsoft.com/office/powerpoint/2010/main" val="89307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Lab Routine</a:t>
            </a:r>
          </a:p>
        </p:txBody>
      </p:sp>
      <p:sp>
        <p:nvSpPr>
          <p:cNvPr id="12" name="Content Placeholder 11"/>
          <p:cNvSpPr>
            <a:spLocks noGrp="1"/>
          </p:cNvSpPr>
          <p:nvPr>
            <p:ph idx="1"/>
          </p:nvPr>
        </p:nvSpPr>
        <p:spPr/>
        <p:txBody>
          <a:bodyPr/>
          <a:lstStyle/>
          <a:p>
            <a:pPr>
              <a:lnSpc>
                <a:spcPct val="100000"/>
              </a:lnSpc>
            </a:pPr>
            <a:r>
              <a:rPr lang="en-US" dirty="0"/>
              <a:t>The Basic Deal:</a:t>
            </a:r>
          </a:p>
          <a:p>
            <a:pPr lvl="1">
              <a:lnSpc>
                <a:spcPct val="100000"/>
              </a:lnSpc>
            </a:pPr>
            <a:r>
              <a:rPr lang="en-US" dirty="0"/>
              <a:t>Come on in</a:t>
            </a:r>
          </a:p>
          <a:p>
            <a:pPr lvl="1">
              <a:lnSpc>
                <a:spcPct val="100000"/>
              </a:lnSpc>
            </a:pPr>
            <a:r>
              <a:rPr lang="en-US" dirty="0"/>
              <a:t>Check in with me</a:t>
            </a:r>
          </a:p>
          <a:p>
            <a:pPr lvl="1">
              <a:lnSpc>
                <a:spcPct val="100000"/>
              </a:lnSpc>
            </a:pPr>
            <a:r>
              <a:rPr lang="en-US" dirty="0"/>
              <a:t>Grab a lab packet</a:t>
            </a:r>
          </a:p>
          <a:p>
            <a:pPr lvl="1">
              <a:lnSpc>
                <a:spcPct val="100000"/>
              </a:lnSpc>
            </a:pPr>
            <a:r>
              <a:rPr lang="en-US" dirty="0"/>
              <a:t>Work through the lab!</a:t>
            </a:r>
          </a:p>
          <a:p>
            <a:pPr>
              <a:lnSpc>
                <a:spcPct val="100000"/>
              </a:lnSpc>
              <a:spcBef>
                <a:spcPts val="1200"/>
              </a:spcBef>
            </a:pPr>
            <a:r>
              <a:rPr lang="en-US" dirty="0"/>
              <a:t>What this means</a:t>
            </a:r>
          </a:p>
          <a:p>
            <a:pPr lvl="1">
              <a:lnSpc>
                <a:spcPct val="100000"/>
              </a:lnSpc>
            </a:pPr>
            <a:r>
              <a:rPr lang="en-US" dirty="0"/>
              <a:t>Self-paced</a:t>
            </a:r>
          </a:p>
          <a:p>
            <a:pPr lvl="1">
              <a:lnSpc>
                <a:spcPct val="100000"/>
              </a:lnSpc>
            </a:pPr>
            <a:r>
              <a:rPr lang="en-US" dirty="0"/>
              <a:t>Fairly independent</a:t>
            </a:r>
          </a:p>
          <a:p>
            <a:pPr lvl="1">
              <a:lnSpc>
                <a:spcPct val="100000"/>
              </a:lnSpc>
            </a:pPr>
            <a:r>
              <a:rPr lang="en-US" dirty="0"/>
              <a:t>My role: facilitator</a:t>
            </a:r>
          </a:p>
        </p:txBody>
      </p:sp>
      <p:sp>
        <p:nvSpPr>
          <p:cNvPr id="3" name="Rectangle 2">
            <a:extLst>
              <a:ext uri="{FF2B5EF4-FFF2-40B4-BE49-F238E27FC236}">
                <a16:creationId xmlns:a16="http://schemas.microsoft.com/office/drawing/2014/main" id="{ECAC41F8-441E-5CC2-730B-D6F02976EBD1}"/>
              </a:ext>
            </a:extLst>
          </p:cNvPr>
          <p:cNvSpPr/>
          <p:nvPr/>
        </p:nvSpPr>
        <p:spPr>
          <a:xfrm>
            <a:off x="5168900" y="548640"/>
            <a:ext cx="6604000" cy="5842000"/>
          </a:xfrm>
          <a:prstGeom prst="rect">
            <a:avLst/>
          </a:prstGeom>
          <a:noFill/>
        </p:spPr>
        <p:txBody>
          <a:bodyPr wrap="square" lIns="91440" tIns="45720" rIns="91440" bIns="45720">
            <a:prstTxWarp prst="textSlantUp">
              <a:avLst>
                <a:gd name="adj" fmla="val 41412"/>
              </a:avLst>
            </a:prstTxWarp>
            <a:spAutoFit/>
            <a:scene3d>
              <a:camera prst="orthographicFront"/>
              <a:lightRig rig="threePt" dir="t"/>
            </a:scene3d>
            <a:sp3d extrusionH="57150">
              <a:bevelT w="38100" h="38100" prst="angle"/>
            </a:sp3d>
          </a:bodyPr>
          <a:lstStyle/>
          <a:p>
            <a:pPr algn="ctr"/>
            <a:r>
              <a:rPr lang="en-US" sz="5400" b="1" cap="none" spc="0" dirty="0">
                <a:ln w="22225">
                  <a:solidFill>
                    <a:srgbClr val="7030A0"/>
                  </a:solidFill>
                  <a:prstDash val="solid"/>
                </a:ln>
                <a:solidFill>
                  <a:srgbClr val="E000DB"/>
                </a:solidFill>
                <a:effectLst>
                  <a:outerShdw blurRad="50800" dist="38100" dir="2700000" algn="tl" rotWithShape="0">
                    <a:prstClr val="black">
                      <a:alpha val="40000"/>
                    </a:prstClr>
                  </a:outerShdw>
                </a:effectLst>
                <a:latin typeface="Gill Sans Ultra Bold" panose="020B0A02020104020203" pitchFamily="34" charset="77"/>
                <a:cs typeface="Aharoni" panose="02010803020104030203" pitchFamily="2" charset="-79"/>
              </a:rPr>
              <a:t>ASK ME QUESTIONS EVEN IF I LOOK BUSY!!!</a:t>
            </a:r>
          </a:p>
        </p:txBody>
      </p:sp>
      <p:sp>
        <p:nvSpPr>
          <p:cNvPr id="4" name="Rectangle 3">
            <a:extLst>
              <a:ext uri="{FF2B5EF4-FFF2-40B4-BE49-F238E27FC236}">
                <a16:creationId xmlns:a16="http://schemas.microsoft.com/office/drawing/2014/main" id="{BC1CFF9E-7EE2-36D9-693D-472CE08E1AB3}"/>
              </a:ext>
            </a:extLst>
          </p:cNvPr>
          <p:cNvSpPr/>
          <p:nvPr/>
        </p:nvSpPr>
        <p:spPr>
          <a:xfrm>
            <a:off x="0" y="0"/>
            <a:ext cx="12192000" cy="39061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How should this class work?</a:t>
            </a:r>
          </a:p>
        </p:txBody>
      </p:sp>
    </p:spTree>
    <p:extLst>
      <p:ext uri="{BB962C8B-B14F-4D97-AF65-F5344CB8AC3E}">
        <p14:creationId xmlns:p14="http://schemas.microsoft.com/office/powerpoint/2010/main" val="35722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5" presetClass="entr" presetSubtype="0" fill="hold" grpId="1"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2500"/>
                            </p:stCondLst>
                            <p:childTnLst>
                              <p:par>
                                <p:cTn id="16" presetID="34" presetClass="emph" presetSubtype="0" fill="hold" grpId="2"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 y="1"/>
            <a:ext cx="2857500" cy="3810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02" t="1905" r="3084" b="2222"/>
          <a:stretch/>
        </p:blipFill>
        <p:spPr>
          <a:xfrm>
            <a:off x="8188534" y="-153673"/>
            <a:ext cx="4284617" cy="657497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847" b="27841"/>
          <a:stretch/>
        </p:blipFill>
        <p:spPr>
          <a:xfrm>
            <a:off x="-8710" y="1909356"/>
            <a:ext cx="4447087" cy="49486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900" y="-1"/>
            <a:ext cx="4133850" cy="654367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5496" t="3677" r="4691" b="49951"/>
          <a:stretch/>
        </p:blipFill>
        <p:spPr>
          <a:xfrm>
            <a:off x="-8878" y="3762103"/>
            <a:ext cx="3649062" cy="318023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2475" y="224246"/>
            <a:ext cx="3609975" cy="546735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8481" y="2452297"/>
            <a:ext cx="2381250" cy="3667125"/>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5401" t="3057" r="5188" b="3493"/>
          <a:stretch/>
        </p:blipFill>
        <p:spPr>
          <a:xfrm>
            <a:off x="5991497" y="0"/>
            <a:ext cx="2377440" cy="3727269"/>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2298" t="685" r="3177" b="19315"/>
          <a:stretch/>
        </p:blipFill>
        <p:spPr>
          <a:xfrm>
            <a:off x="6677605" y="2790792"/>
            <a:ext cx="3236951" cy="4109378"/>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r="16389" b="50000"/>
          <a:stretch/>
        </p:blipFill>
        <p:spPr>
          <a:xfrm>
            <a:off x="8705363" y="3513338"/>
            <a:ext cx="3830332" cy="3429000"/>
          </a:xfrm>
          <a:prstGeom prst="rect">
            <a:avLst/>
          </a:prstGeom>
        </p:spPr>
      </p:pic>
      <p:pic>
        <p:nvPicPr>
          <p:cNvPr id="12" name="Picture 11"/>
          <p:cNvPicPr>
            <a:picLocks noChangeAspect="1"/>
          </p:cNvPicPr>
          <p:nvPr/>
        </p:nvPicPr>
        <p:blipFill rotWithShape="1">
          <a:blip r:embed="rId12">
            <a:extLst>
              <a:ext uri="{28A0092B-C50C-407E-A947-70E740481C1C}">
                <a14:useLocalDpi xmlns:a14="http://schemas.microsoft.com/office/drawing/2010/main" val="0"/>
              </a:ext>
            </a:extLst>
          </a:blip>
          <a:srcRect l="5174" t="4326" r="5303" b="30278"/>
          <a:stretch/>
        </p:blipFill>
        <p:spPr>
          <a:xfrm>
            <a:off x="3598506" y="3312238"/>
            <a:ext cx="3274423" cy="3587932"/>
          </a:xfrm>
          <a:prstGeom prst="rect">
            <a:avLst/>
          </a:prstGeom>
        </p:spPr>
      </p:pic>
    </p:spTree>
    <p:extLst>
      <p:ext uri="{BB962C8B-B14F-4D97-AF65-F5344CB8AC3E}">
        <p14:creationId xmlns:p14="http://schemas.microsoft.com/office/powerpoint/2010/main" val="21342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1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nodeType="afterEffect">
                                  <p:stCondLst>
                                    <p:cond delay="150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9000"/>
                            </p:stCondLst>
                            <p:childTnLst>
                              <p:par>
                                <p:cTn id="26" presetID="1" presetClass="entr" presetSubtype="0" fill="hold" nodeType="afterEffect">
                                  <p:stCondLst>
                                    <p:cond delay="150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10500"/>
                            </p:stCondLst>
                            <p:childTnLst>
                              <p:par>
                                <p:cTn id="29" presetID="1" presetClass="entr" presetSubtype="0" fill="hold" nodeType="afterEffect">
                                  <p:stCondLst>
                                    <p:cond delay="150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1200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3500"/>
                            </p:stCondLst>
                            <p:childTnLst>
                              <p:par>
                                <p:cTn id="35" presetID="1" presetClass="entr" presetSubtype="0" fill="hold" nodeType="afterEffect">
                                  <p:stCondLst>
                                    <p:cond delay="150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1AAA-2B2B-274A-B768-FF2C33E167C2}"/>
              </a:ext>
            </a:extLst>
          </p:cNvPr>
          <p:cNvSpPr>
            <a:spLocks noGrp="1"/>
          </p:cNvSpPr>
          <p:nvPr>
            <p:ph type="title"/>
          </p:nvPr>
        </p:nvSpPr>
        <p:spPr>
          <a:xfrm>
            <a:off x="838200" y="548640"/>
            <a:ext cx="10515600" cy="1142048"/>
          </a:xfrm>
        </p:spPr>
        <p:txBody>
          <a:bodyPr/>
          <a:lstStyle/>
          <a:p>
            <a:r>
              <a:rPr lang="en-US" b="1" dirty="0"/>
              <a:t>Mystery Tubes!</a:t>
            </a:r>
          </a:p>
        </p:txBody>
      </p:sp>
      <p:sp>
        <p:nvSpPr>
          <p:cNvPr id="3" name="Content Placeholder 2">
            <a:extLst>
              <a:ext uri="{FF2B5EF4-FFF2-40B4-BE49-F238E27FC236}">
                <a16:creationId xmlns:a16="http://schemas.microsoft.com/office/drawing/2014/main" id="{07712865-1309-3A48-A61D-6614B75D8638}"/>
              </a:ext>
            </a:extLst>
          </p:cNvPr>
          <p:cNvSpPr>
            <a:spLocks noGrp="1"/>
          </p:cNvSpPr>
          <p:nvPr>
            <p:ph idx="1"/>
          </p:nvPr>
        </p:nvSpPr>
        <p:spPr>
          <a:xfrm>
            <a:off x="838200" y="1825625"/>
            <a:ext cx="5257800" cy="4351338"/>
          </a:xfrm>
        </p:spPr>
        <p:txBody>
          <a:bodyPr>
            <a:normAutofit lnSpcReduction="10000"/>
          </a:bodyPr>
          <a:lstStyle/>
          <a:p>
            <a:r>
              <a:rPr lang="en-US" sz="2800" dirty="0"/>
              <a:t>What’s going on inside of this tube?</a:t>
            </a:r>
          </a:p>
          <a:p>
            <a:pPr>
              <a:spcBef>
                <a:spcPts val="1800"/>
              </a:spcBef>
            </a:pPr>
            <a:r>
              <a:rPr lang="en-US" sz="2800" dirty="0"/>
              <a:t>You will answer this question by using “the” scientific method to build and test a model!</a:t>
            </a:r>
          </a:p>
          <a:p>
            <a:pPr>
              <a:spcBef>
                <a:spcPts val="1800"/>
              </a:spcBef>
            </a:pPr>
            <a:r>
              <a:rPr lang="en-US" sz="2800" dirty="0"/>
              <a:t>Then, you will see what another group thinks about </a:t>
            </a:r>
            <a:r>
              <a:rPr lang="en-US" sz="2800" i="1" dirty="0"/>
              <a:t>their </a:t>
            </a:r>
            <a:r>
              <a:rPr lang="en-US" sz="2800" dirty="0"/>
              <a:t>tube, and you’ll test </a:t>
            </a:r>
            <a:r>
              <a:rPr lang="en-US" sz="2800" i="1" dirty="0"/>
              <a:t>their </a:t>
            </a:r>
            <a:r>
              <a:rPr lang="en-US" sz="2800" dirty="0"/>
              <a:t>hypothesis.</a:t>
            </a:r>
          </a:p>
        </p:txBody>
      </p:sp>
      <p:pic>
        <p:nvPicPr>
          <p:cNvPr id="6146" name="Picture 2" descr="Mystery Tube construction">
            <a:extLst>
              <a:ext uri="{FF2B5EF4-FFF2-40B4-BE49-F238E27FC236}">
                <a16:creationId xmlns:a16="http://schemas.microsoft.com/office/drawing/2014/main" id="{018800A5-DDF1-C844-B509-1BE18EAF2D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725"/>
          <a:stretch/>
        </p:blipFill>
        <p:spPr bwMode="auto">
          <a:xfrm>
            <a:off x="7058024" y="1690688"/>
            <a:ext cx="3833813" cy="44827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6A2F5CB-A2FA-CD46-A669-993F481AFA45}"/>
              </a:ext>
            </a:extLst>
          </p:cNvPr>
          <p:cNvSpPr/>
          <p:nvPr/>
        </p:nvSpPr>
        <p:spPr>
          <a:xfrm>
            <a:off x="9996487" y="3829050"/>
            <a:ext cx="1357313"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Oval 4">
            <a:extLst>
              <a:ext uri="{FF2B5EF4-FFF2-40B4-BE49-F238E27FC236}">
                <a16:creationId xmlns:a16="http://schemas.microsoft.com/office/drawing/2014/main" id="{3E12F99C-C6DC-844A-9C9A-A741CDA374AF}"/>
              </a:ext>
            </a:extLst>
          </p:cNvPr>
          <p:cNvSpPr/>
          <p:nvPr/>
        </p:nvSpPr>
        <p:spPr>
          <a:xfrm>
            <a:off x="7829550" y="1690688"/>
            <a:ext cx="2014537" cy="465139"/>
          </a:xfrm>
          <a:prstGeom prst="ellipse">
            <a:avLst/>
          </a:prstGeom>
          <a:solidFill>
            <a:schemeClr val="bg1">
              <a:lumMod val="9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B722E6CF-17A7-6951-8C64-B3D20FA81964}"/>
              </a:ext>
            </a:extLst>
          </p:cNvPr>
          <p:cNvSpPr/>
          <p:nvPr/>
        </p:nvSpPr>
        <p:spPr>
          <a:xfrm>
            <a:off x="0" y="0"/>
            <a:ext cx="12192000" cy="44823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Models</a:t>
            </a:r>
          </a:p>
        </p:txBody>
      </p:sp>
    </p:spTree>
    <p:extLst>
      <p:ext uri="{BB962C8B-B14F-4D97-AF65-F5344CB8AC3E}">
        <p14:creationId xmlns:p14="http://schemas.microsoft.com/office/powerpoint/2010/main" val="391607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CEA982-AEE7-7544-8EDD-7252125A777C}"/>
              </a:ext>
            </a:extLst>
          </p:cNvPr>
          <p:cNvSpPr>
            <a:spLocks noGrp="1"/>
          </p:cNvSpPr>
          <p:nvPr>
            <p:ph type="title"/>
          </p:nvPr>
        </p:nvSpPr>
        <p:spPr/>
        <p:txBody>
          <a:bodyPr anchor="b" anchorCtr="0">
            <a:normAutofit/>
          </a:bodyPr>
          <a:lstStyle/>
          <a:p>
            <a:r>
              <a:rPr lang="en-US" b="1" cap="none" dirty="0"/>
              <a:t>The Purpose of Science</a:t>
            </a:r>
          </a:p>
        </p:txBody>
      </p:sp>
      <p:sp>
        <p:nvSpPr>
          <p:cNvPr id="15" name="Content Placeholder 14">
            <a:extLst>
              <a:ext uri="{FF2B5EF4-FFF2-40B4-BE49-F238E27FC236}">
                <a16:creationId xmlns:a16="http://schemas.microsoft.com/office/drawing/2014/main" id="{43B8826A-C467-EC8D-A611-BF2D9678ACFB}"/>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dirty="0"/>
              <a:t>Take a minute to briefly brainstorm some reasons why people do science.</a:t>
            </a:r>
          </a:p>
        </p:txBody>
      </p:sp>
      <p:sp>
        <p:nvSpPr>
          <p:cNvPr id="6" name="Rectangle 5">
            <a:extLst>
              <a:ext uri="{FF2B5EF4-FFF2-40B4-BE49-F238E27FC236}">
                <a16:creationId xmlns:a16="http://schemas.microsoft.com/office/drawing/2014/main" id="{7751B464-4E27-7E4A-BAC6-20CB3261D26B}"/>
              </a:ext>
            </a:extLst>
          </p:cNvPr>
          <p:cNvSpPr/>
          <p:nvPr/>
        </p:nvSpPr>
        <p:spPr>
          <a:xfrm>
            <a:off x="0" y="0"/>
            <a:ext cx="12192000" cy="44823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Models</a:t>
            </a:r>
          </a:p>
        </p:txBody>
      </p:sp>
    </p:spTree>
    <p:extLst>
      <p:ext uri="{BB962C8B-B14F-4D97-AF65-F5344CB8AC3E}">
        <p14:creationId xmlns:p14="http://schemas.microsoft.com/office/powerpoint/2010/main" val="1853062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CEA982-AEE7-7544-8EDD-7252125A777C}"/>
              </a:ext>
            </a:extLst>
          </p:cNvPr>
          <p:cNvSpPr>
            <a:spLocks noGrp="1"/>
          </p:cNvSpPr>
          <p:nvPr>
            <p:ph type="title"/>
          </p:nvPr>
        </p:nvSpPr>
        <p:spPr>
          <a:xfrm>
            <a:off x="838200" y="953353"/>
            <a:ext cx="5811477" cy="1325563"/>
          </a:xfrm>
        </p:spPr>
        <p:txBody>
          <a:bodyPr anchor="b" anchorCtr="0">
            <a:normAutofit/>
          </a:bodyPr>
          <a:lstStyle/>
          <a:p>
            <a:r>
              <a:rPr lang="en-US" b="1" cap="none" dirty="0"/>
              <a:t>The Process of Science</a:t>
            </a:r>
          </a:p>
        </p:txBody>
      </p:sp>
      <p:sp>
        <p:nvSpPr>
          <p:cNvPr id="15" name="Content Placeholder 14">
            <a:extLst>
              <a:ext uri="{FF2B5EF4-FFF2-40B4-BE49-F238E27FC236}">
                <a16:creationId xmlns:a16="http://schemas.microsoft.com/office/drawing/2014/main" id="{43B8826A-C467-EC8D-A611-BF2D9678ACFB}"/>
              </a:ext>
            </a:extLst>
          </p:cNvPr>
          <p:cNvSpPr>
            <a:spLocks noGrp="1"/>
          </p:cNvSpPr>
          <p:nvPr>
            <p:ph sz="half" idx="1"/>
          </p:nvPr>
        </p:nvSpPr>
        <p:spPr>
          <a:xfrm>
            <a:off x="838200" y="2608289"/>
            <a:ext cx="5181600" cy="3748060"/>
          </a:xfrm>
        </p:spPr>
        <p:txBody>
          <a:bodyPr/>
          <a:lstStyle/>
          <a:p>
            <a:r>
              <a:rPr lang="en-US" dirty="0"/>
              <a:t>Messy!</a:t>
            </a:r>
          </a:p>
          <a:p>
            <a:r>
              <a:rPr lang="en-US" dirty="0"/>
              <a:t>Not predetermined!</a:t>
            </a:r>
          </a:p>
          <a:p>
            <a:r>
              <a:rPr lang="en-US" dirty="0"/>
              <a:t>Iterative!</a:t>
            </a:r>
          </a:p>
          <a:p>
            <a:r>
              <a:rPr lang="en-US" dirty="0"/>
              <a:t>Collaborative!</a:t>
            </a:r>
          </a:p>
        </p:txBody>
      </p:sp>
      <p:sp>
        <p:nvSpPr>
          <p:cNvPr id="6" name="Rectangle 5">
            <a:extLst>
              <a:ext uri="{FF2B5EF4-FFF2-40B4-BE49-F238E27FC236}">
                <a16:creationId xmlns:a16="http://schemas.microsoft.com/office/drawing/2014/main" id="{7751B464-4E27-7E4A-BAC6-20CB3261D26B}"/>
              </a:ext>
            </a:extLst>
          </p:cNvPr>
          <p:cNvSpPr/>
          <p:nvPr/>
        </p:nvSpPr>
        <p:spPr>
          <a:xfrm>
            <a:off x="0" y="0"/>
            <a:ext cx="12192000" cy="44823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Models</a:t>
            </a:r>
          </a:p>
        </p:txBody>
      </p:sp>
      <p:pic>
        <p:nvPicPr>
          <p:cNvPr id="9" name="Content Placeholder 8" descr="A diagram of a software development&#10;&#10;Description automatically generated">
            <a:extLst>
              <a:ext uri="{FF2B5EF4-FFF2-40B4-BE49-F238E27FC236}">
                <a16:creationId xmlns:a16="http://schemas.microsoft.com/office/drawing/2014/main" id="{D2D760C9-1C4C-DAB9-BE62-DCC15920DD78}"/>
              </a:ext>
            </a:extLst>
          </p:cNvPr>
          <p:cNvPicPr>
            <a:picLocks noGrp="1" noChangeAspect="1"/>
          </p:cNvPicPr>
          <p:nvPr>
            <p:ph sz="half" idx="2"/>
          </p:nvPr>
        </p:nvPicPr>
        <p:blipFill>
          <a:blip r:embed="rId3"/>
          <a:stretch>
            <a:fillRect/>
          </a:stretch>
        </p:blipFill>
        <p:spPr>
          <a:xfrm>
            <a:off x="6019800" y="496262"/>
            <a:ext cx="5892668" cy="6361737"/>
          </a:xfrm>
        </p:spPr>
      </p:pic>
    </p:spTree>
    <p:extLst>
      <p:ext uri="{BB962C8B-B14F-4D97-AF65-F5344CB8AC3E}">
        <p14:creationId xmlns:p14="http://schemas.microsoft.com/office/powerpoint/2010/main" val="13916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CEA982-AEE7-7544-8EDD-7252125A777C}"/>
              </a:ext>
            </a:extLst>
          </p:cNvPr>
          <p:cNvSpPr>
            <a:spLocks noGrp="1"/>
          </p:cNvSpPr>
          <p:nvPr>
            <p:ph type="title"/>
          </p:nvPr>
        </p:nvSpPr>
        <p:spPr/>
        <p:txBody>
          <a:bodyPr anchor="b" anchorCtr="0">
            <a:normAutofit/>
          </a:bodyPr>
          <a:lstStyle/>
          <a:p>
            <a:r>
              <a:rPr lang="en-US" b="1" cap="none" dirty="0"/>
              <a:t>Essential Parts of an Experiment</a:t>
            </a:r>
          </a:p>
        </p:txBody>
      </p:sp>
      <p:sp>
        <p:nvSpPr>
          <p:cNvPr id="15" name="Content Placeholder 14">
            <a:extLst>
              <a:ext uri="{FF2B5EF4-FFF2-40B4-BE49-F238E27FC236}">
                <a16:creationId xmlns:a16="http://schemas.microsoft.com/office/drawing/2014/main" id="{43B8826A-C467-EC8D-A611-BF2D9678ACFB}"/>
              </a:ext>
            </a:extLst>
          </p:cNvPr>
          <p:cNvSpPr>
            <a:spLocks noGrp="1"/>
          </p:cNvSpPr>
          <p:nvPr>
            <p:ph idx="1"/>
          </p:nvPr>
        </p:nvSpPr>
        <p:spPr>
          <a:xfrm>
            <a:off x="838200" y="1877452"/>
            <a:ext cx="10515600" cy="4478897"/>
          </a:xfrm>
        </p:spPr>
        <p:txBody>
          <a:bodyPr>
            <a:normAutofit/>
          </a:bodyPr>
          <a:lstStyle/>
          <a:p>
            <a:pPr marL="0" indent="0">
              <a:buNone/>
            </a:pPr>
            <a:r>
              <a:rPr lang="en-US" dirty="0"/>
              <a:t>KWL Chart</a:t>
            </a:r>
          </a:p>
          <a:p>
            <a:r>
              <a:rPr lang="en-US" b="1" dirty="0"/>
              <a:t>Know: </a:t>
            </a:r>
            <a:r>
              <a:rPr lang="en-US" dirty="0"/>
              <a:t>What do you already know about this?</a:t>
            </a:r>
          </a:p>
          <a:p>
            <a:r>
              <a:rPr lang="en-US" b="1" dirty="0"/>
              <a:t>Want to know: </a:t>
            </a:r>
            <a:r>
              <a:rPr lang="en-US" dirty="0"/>
              <a:t>what questions do you have about this?</a:t>
            </a:r>
          </a:p>
          <a:p>
            <a:pPr marL="0" indent="0">
              <a:buNone/>
            </a:pPr>
            <a:endParaRPr lang="en-US" dirty="0"/>
          </a:p>
          <a:p>
            <a:pPr marL="0" indent="0">
              <a:buNone/>
            </a:pPr>
            <a:r>
              <a:rPr lang="en-US" dirty="0"/>
              <a:t>What we’ll do: </a:t>
            </a:r>
          </a:p>
          <a:p>
            <a:r>
              <a:rPr lang="en-US" dirty="0"/>
              <a:t>1 min: fill out </a:t>
            </a:r>
            <a:r>
              <a:rPr lang="en-US" b="1" dirty="0"/>
              <a:t>“Know” </a:t>
            </a:r>
            <a:r>
              <a:rPr lang="en-US" dirty="0"/>
              <a:t>and </a:t>
            </a:r>
            <a:r>
              <a:rPr lang="en-US" b="1" dirty="0"/>
              <a:t>“Want to know” </a:t>
            </a:r>
            <a:r>
              <a:rPr lang="en-US" dirty="0"/>
              <a:t>independently</a:t>
            </a:r>
          </a:p>
          <a:p>
            <a:r>
              <a:rPr lang="en-US" dirty="0"/>
              <a:t>2 min: talk w/neighbors, compare notes, add to </a:t>
            </a:r>
            <a:r>
              <a:rPr lang="en-US" b="1" dirty="0"/>
              <a:t>“learned/remembered”</a:t>
            </a:r>
          </a:p>
          <a:p>
            <a:pPr lvl="1"/>
            <a:r>
              <a:rPr lang="en-US" dirty="0"/>
              <a:t>Try to leave a little room in </a:t>
            </a:r>
            <a:r>
              <a:rPr lang="en-US" b="1" dirty="0"/>
              <a:t>“learned/remembered”!</a:t>
            </a:r>
          </a:p>
        </p:txBody>
      </p:sp>
      <p:sp>
        <p:nvSpPr>
          <p:cNvPr id="6" name="Rectangle 5">
            <a:extLst>
              <a:ext uri="{FF2B5EF4-FFF2-40B4-BE49-F238E27FC236}">
                <a16:creationId xmlns:a16="http://schemas.microsoft.com/office/drawing/2014/main" id="{7751B464-4E27-7E4A-BAC6-20CB3261D26B}"/>
              </a:ext>
            </a:extLst>
          </p:cNvPr>
          <p:cNvSpPr/>
          <p:nvPr/>
        </p:nvSpPr>
        <p:spPr>
          <a:xfrm>
            <a:off x="0" y="0"/>
            <a:ext cx="12192000" cy="44823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Models</a:t>
            </a:r>
          </a:p>
        </p:txBody>
      </p:sp>
    </p:spTree>
    <p:extLst>
      <p:ext uri="{BB962C8B-B14F-4D97-AF65-F5344CB8AC3E}">
        <p14:creationId xmlns:p14="http://schemas.microsoft.com/office/powerpoint/2010/main" val="5910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CEA982-AEE7-7544-8EDD-7252125A777C}"/>
              </a:ext>
            </a:extLst>
          </p:cNvPr>
          <p:cNvSpPr>
            <a:spLocks noGrp="1"/>
          </p:cNvSpPr>
          <p:nvPr>
            <p:ph type="title"/>
          </p:nvPr>
        </p:nvSpPr>
        <p:spPr/>
        <p:txBody>
          <a:bodyPr anchor="b" anchorCtr="0">
            <a:normAutofit/>
          </a:bodyPr>
          <a:lstStyle/>
          <a:p>
            <a:r>
              <a:rPr lang="en-US" b="1" cap="none" dirty="0"/>
              <a:t>Essential Parts of an Experiment</a:t>
            </a:r>
          </a:p>
        </p:txBody>
      </p:sp>
      <p:sp>
        <p:nvSpPr>
          <p:cNvPr id="15" name="Content Placeholder 14">
            <a:extLst>
              <a:ext uri="{FF2B5EF4-FFF2-40B4-BE49-F238E27FC236}">
                <a16:creationId xmlns:a16="http://schemas.microsoft.com/office/drawing/2014/main" id="{43B8826A-C467-EC8D-A611-BF2D9678ACFB}"/>
              </a:ext>
            </a:extLst>
          </p:cNvPr>
          <p:cNvSpPr>
            <a:spLocks noGrp="1"/>
          </p:cNvSpPr>
          <p:nvPr>
            <p:ph idx="1"/>
          </p:nvPr>
        </p:nvSpPr>
        <p:spPr>
          <a:xfrm>
            <a:off x="838200" y="1877452"/>
            <a:ext cx="10515600" cy="4478897"/>
          </a:xfrm>
        </p:spPr>
        <p:txBody>
          <a:bodyPr>
            <a:normAutofit/>
          </a:bodyPr>
          <a:lstStyle/>
          <a:p>
            <a:r>
              <a:rPr lang="en-US" dirty="0"/>
              <a:t>Hypothesis</a:t>
            </a:r>
          </a:p>
          <a:p>
            <a:pPr lvl="1"/>
            <a:r>
              <a:rPr lang="en-US" dirty="0"/>
              <a:t>Prediction of an outcome that might happen when we study a system. </a:t>
            </a:r>
          </a:p>
          <a:p>
            <a:pPr lvl="1"/>
            <a:r>
              <a:rPr lang="en-US" dirty="0"/>
              <a:t>We use our current understanding of that system to make these predictions: if our idea is correct, then our predictions ought to come true. </a:t>
            </a:r>
          </a:p>
          <a:p>
            <a:r>
              <a:rPr lang="en-US" dirty="0"/>
              <a:t>Constants</a:t>
            </a:r>
          </a:p>
          <a:p>
            <a:pPr lvl="1"/>
            <a:r>
              <a:rPr lang="en-US" dirty="0"/>
              <a:t>Variables or factors that you attempt to keep the same throughout an experiment. </a:t>
            </a:r>
          </a:p>
          <a:p>
            <a:pPr lvl="1"/>
            <a:r>
              <a:rPr lang="en-US" dirty="0"/>
              <a:t>By keeping constants the same, you can better isolate the effects of the variables that most interest you. </a:t>
            </a:r>
          </a:p>
        </p:txBody>
      </p:sp>
      <p:sp>
        <p:nvSpPr>
          <p:cNvPr id="6" name="Rectangle 5">
            <a:extLst>
              <a:ext uri="{FF2B5EF4-FFF2-40B4-BE49-F238E27FC236}">
                <a16:creationId xmlns:a16="http://schemas.microsoft.com/office/drawing/2014/main" id="{7751B464-4E27-7E4A-BAC6-20CB3261D26B}"/>
              </a:ext>
            </a:extLst>
          </p:cNvPr>
          <p:cNvSpPr/>
          <p:nvPr/>
        </p:nvSpPr>
        <p:spPr>
          <a:xfrm>
            <a:off x="0" y="0"/>
            <a:ext cx="12192000" cy="44823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Models</a:t>
            </a:r>
          </a:p>
        </p:txBody>
      </p:sp>
    </p:spTree>
    <p:extLst>
      <p:ext uri="{BB962C8B-B14F-4D97-AF65-F5344CB8AC3E}">
        <p14:creationId xmlns:p14="http://schemas.microsoft.com/office/powerpoint/2010/main" val="600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E500-4FF4-45E6-EF55-67942EF4E1F7}"/>
              </a:ext>
            </a:extLst>
          </p:cNvPr>
          <p:cNvSpPr>
            <a:spLocks noGrp="1"/>
          </p:cNvSpPr>
          <p:nvPr>
            <p:ph type="title"/>
          </p:nvPr>
        </p:nvSpPr>
        <p:spPr/>
        <p:txBody>
          <a:bodyPr/>
          <a:lstStyle/>
          <a:p>
            <a:pPr algn="ctr"/>
            <a:r>
              <a:rPr lang="en-US" b="1" dirty="0"/>
              <a:t>Who am I?</a:t>
            </a:r>
          </a:p>
        </p:txBody>
      </p:sp>
      <p:sp>
        <p:nvSpPr>
          <p:cNvPr id="3" name="Content Placeholder 2">
            <a:extLst>
              <a:ext uri="{FF2B5EF4-FFF2-40B4-BE49-F238E27FC236}">
                <a16:creationId xmlns:a16="http://schemas.microsoft.com/office/drawing/2014/main" id="{FE524499-8015-32D6-3136-1DC4E4272F64}"/>
              </a:ext>
            </a:extLst>
          </p:cNvPr>
          <p:cNvSpPr>
            <a:spLocks noGrp="1"/>
          </p:cNvSpPr>
          <p:nvPr>
            <p:ph idx="1"/>
          </p:nvPr>
        </p:nvSpPr>
        <p:spPr>
          <a:xfrm>
            <a:off x="5516565" y="1259456"/>
            <a:ext cx="6172200" cy="5598544"/>
          </a:xfrm>
        </p:spPr>
        <p:txBody>
          <a:bodyPr>
            <a:normAutofit fontScale="92500" lnSpcReduction="10000"/>
          </a:bodyPr>
          <a:lstStyle/>
          <a:p>
            <a:pPr>
              <a:spcBef>
                <a:spcPts val="0"/>
              </a:spcBef>
              <a:spcAft>
                <a:spcPts val="1200"/>
              </a:spcAft>
            </a:pPr>
            <a:r>
              <a:rPr lang="en-US" dirty="0"/>
              <a:t>Prof. Stevens (not a doctor)</a:t>
            </a:r>
          </a:p>
          <a:p>
            <a:pPr lvl="1">
              <a:spcBef>
                <a:spcPts val="0"/>
              </a:spcBef>
              <a:spcAft>
                <a:spcPts val="1200"/>
              </a:spcAft>
            </a:pPr>
            <a:r>
              <a:rPr lang="en-US" dirty="0"/>
              <a:t>Office: </a:t>
            </a:r>
            <a:r>
              <a:rPr lang="en-US" dirty="0" err="1"/>
              <a:t>Herak</a:t>
            </a:r>
            <a:r>
              <a:rPr lang="en-US" dirty="0"/>
              <a:t> 310 A</a:t>
            </a:r>
          </a:p>
          <a:p>
            <a:pPr lvl="1">
              <a:spcBef>
                <a:spcPts val="0"/>
              </a:spcBef>
              <a:spcAft>
                <a:spcPts val="1200"/>
              </a:spcAft>
            </a:pPr>
            <a:r>
              <a:rPr lang="en-US" dirty="0"/>
              <a:t>Office hours: Fridays, 11:00 – 2:00</a:t>
            </a:r>
          </a:p>
          <a:p>
            <a:pPr>
              <a:spcBef>
                <a:spcPts val="0"/>
              </a:spcBef>
              <a:spcAft>
                <a:spcPts val="1200"/>
              </a:spcAft>
            </a:pPr>
            <a:r>
              <a:rPr lang="en-US" dirty="0"/>
              <a:t>I teach the lab portion of PHYS 104L!</a:t>
            </a:r>
          </a:p>
          <a:p>
            <a:pPr>
              <a:spcBef>
                <a:spcPts val="0"/>
              </a:spcBef>
              <a:spcAft>
                <a:spcPts val="1200"/>
              </a:spcAft>
            </a:pPr>
            <a:r>
              <a:rPr lang="en-US" dirty="0"/>
              <a:t>Likes: planets, rocks, weird organisms, and my beautiful baby cats Jimmy and </a:t>
            </a:r>
            <a:r>
              <a:rPr lang="en-US" dirty="0" err="1"/>
              <a:t>Toepher</a:t>
            </a:r>
            <a:r>
              <a:rPr lang="en-US" dirty="0"/>
              <a:t>.</a:t>
            </a:r>
          </a:p>
          <a:p>
            <a:pPr>
              <a:spcBef>
                <a:spcPts val="0"/>
              </a:spcBef>
              <a:spcAft>
                <a:spcPts val="1200"/>
              </a:spcAft>
            </a:pPr>
            <a:r>
              <a:rPr lang="en-US" dirty="0"/>
              <a:t>Currently reading: </a:t>
            </a:r>
            <a:r>
              <a:rPr lang="en-US" i="1" dirty="0"/>
              <a:t>Love Medicine </a:t>
            </a:r>
            <a:r>
              <a:rPr lang="en-US" dirty="0"/>
              <a:t>by Louise Erdrich.</a:t>
            </a:r>
          </a:p>
          <a:p>
            <a:pPr>
              <a:spcBef>
                <a:spcPts val="0"/>
              </a:spcBef>
              <a:spcAft>
                <a:spcPts val="1200"/>
              </a:spcAft>
            </a:pPr>
            <a:r>
              <a:rPr lang="en-US" dirty="0"/>
              <a:t>Currently playing: Fallout: New Vegas.</a:t>
            </a:r>
          </a:p>
        </p:txBody>
      </p:sp>
      <p:sp>
        <p:nvSpPr>
          <p:cNvPr id="5" name="Rectangle 4">
            <a:extLst>
              <a:ext uri="{FF2B5EF4-FFF2-40B4-BE49-F238E27FC236}">
                <a16:creationId xmlns:a16="http://schemas.microsoft.com/office/drawing/2014/main" id="{1A264B3A-2BEB-6549-1B8E-C78A10E8939F}"/>
              </a:ext>
            </a:extLst>
          </p:cNvPr>
          <p:cNvSpPr/>
          <p:nvPr/>
        </p:nvSpPr>
        <p:spPr>
          <a:xfrm>
            <a:off x="0" y="0"/>
            <a:ext cx="12192000" cy="39061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Who am I?</a:t>
            </a:r>
          </a:p>
        </p:txBody>
      </p:sp>
      <p:pic>
        <p:nvPicPr>
          <p:cNvPr id="7" name="Picture 6" descr="A nerd pointing at a statue&#10;&#10;Description automatically generated">
            <a:extLst>
              <a:ext uri="{FF2B5EF4-FFF2-40B4-BE49-F238E27FC236}">
                <a16:creationId xmlns:a16="http://schemas.microsoft.com/office/drawing/2014/main" id="{DB337843-17F3-1B25-41F6-D680EFC135CA}"/>
              </a:ext>
            </a:extLst>
          </p:cNvPr>
          <p:cNvPicPr>
            <a:picLocks noChangeAspect="1"/>
          </p:cNvPicPr>
          <p:nvPr/>
        </p:nvPicPr>
        <p:blipFill rotWithShape="1">
          <a:blip r:embed="rId3"/>
          <a:srcRect t="7319" r="6756"/>
          <a:stretch/>
        </p:blipFill>
        <p:spPr>
          <a:xfrm>
            <a:off x="839788" y="2123983"/>
            <a:ext cx="4242776" cy="4217182"/>
          </a:xfrm>
          <a:prstGeom prst="rect">
            <a:avLst/>
          </a:prstGeom>
        </p:spPr>
      </p:pic>
    </p:spTree>
    <p:extLst>
      <p:ext uri="{BB962C8B-B14F-4D97-AF65-F5344CB8AC3E}">
        <p14:creationId xmlns:p14="http://schemas.microsoft.com/office/powerpoint/2010/main" val="781181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D92FF-563D-70B9-9423-8168F84CFD7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C2608A6-D51F-995F-A629-FDCDAECEC724}"/>
              </a:ext>
            </a:extLst>
          </p:cNvPr>
          <p:cNvSpPr>
            <a:spLocks noGrp="1"/>
          </p:cNvSpPr>
          <p:nvPr>
            <p:ph type="title"/>
          </p:nvPr>
        </p:nvSpPr>
        <p:spPr/>
        <p:txBody>
          <a:bodyPr anchor="b" anchorCtr="0">
            <a:normAutofit/>
          </a:bodyPr>
          <a:lstStyle/>
          <a:p>
            <a:r>
              <a:rPr lang="en-US" b="1" cap="none" dirty="0"/>
              <a:t>Essential Parts of an Experiment</a:t>
            </a:r>
          </a:p>
        </p:txBody>
      </p:sp>
      <p:sp>
        <p:nvSpPr>
          <p:cNvPr id="15" name="Content Placeholder 14">
            <a:extLst>
              <a:ext uri="{FF2B5EF4-FFF2-40B4-BE49-F238E27FC236}">
                <a16:creationId xmlns:a16="http://schemas.microsoft.com/office/drawing/2014/main" id="{EF3A16E4-B90C-374A-2C18-B2A6DF496F7A}"/>
              </a:ext>
            </a:extLst>
          </p:cNvPr>
          <p:cNvSpPr>
            <a:spLocks noGrp="1"/>
          </p:cNvSpPr>
          <p:nvPr>
            <p:ph idx="1"/>
          </p:nvPr>
        </p:nvSpPr>
        <p:spPr>
          <a:xfrm>
            <a:off x="838200" y="1877452"/>
            <a:ext cx="10515600" cy="4478897"/>
          </a:xfrm>
        </p:spPr>
        <p:txBody>
          <a:bodyPr>
            <a:normAutofit/>
          </a:bodyPr>
          <a:lstStyle/>
          <a:p>
            <a:r>
              <a:rPr lang="en-US" dirty="0"/>
              <a:t>Independent Variable</a:t>
            </a:r>
          </a:p>
          <a:p>
            <a:pPr lvl="1"/>
            <a:r>
              <a:rPr lang="en-US" dirty="0"/>
              <a:t>The variable or factor that is intentionally varied by a researcher in an experiment or study, OR</a:t>
            </a:r>
          </a:p>
          <a:p>
            <a:pPr lvl="1"/>
            <a:r>
              <a:rPr lang="en-US" dirty="0"/>
              <a:t>A variable that you believe controls the response of a system, but you cannot vary it. In those cases, that is typically something like time. </a:t>
            </a:r>
          </a:p>
          <a:p>
            <a:r>
              <a:rPr lang="en-US" dirty="0"/>
              <a:t>Dependent Variable</a:t>
            </a:r>
          </a:p>
          <a:p>
            <a:pPr lvl="1"/>
            <a:r>
              <a:rPr lang="en-US" dirty="0"/>
              <a:t>The variable or factor in a system that may change as a result of changes made in the IV. It’s really, in the end, what you’re interested about in a system. </a:t>
            </a:r>
          </a:p>
          <a:p>
            <a:endParaRPr lang="en-US" dirty="0"/>
          </a:p>
        </p:txBody>
      </p:sp>
      <p:sp>
        <p:nvSpPr>
          <p:cNvPr id="6" name="Rectangle 5">
            <a:extLst>
              <a:ext uri="{FF2B5EF4-FFF2-40B4-BE49-F238E27FC236}">
                <a16:creationId xmlns:a16="http://schemas.microsoft.com/office/drawing/2014/main" id="{D51FA9A7-A7C9-BAC3-4AA4-6D8C6E4FFD9E}"/>
              </a:ext>
            </a:extLst>
          </p:cNvPr>
          <p:cNvSpPr/>
          <p:nvPr/>
        </p:nvSpPr>
        <p:spPr>
          <a:xfrm>
            <a:off x="0" y="0"/>
            <a:ext cx="12192000" cy="44823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Models</a:t>
            </a:r>
          </a:p>
        </p:txBody>
      </p:sp>
    </p:spTree>
    <p:extLst>
      <p:ext uri="{BB962C8B-B14F-4D97-AF65-F5344CB8AC3E}">
        <p14:creationId xmlns:p14="http://schemas.microsoft.com/office/powerpoint/2010/main" val="23616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CEA982-AEE7-7544-8EDD-7252125A777C}"/>
              </a:ext>
            </a:extLst>
          </p:cNvPr>
          <p:cNvSpPr>
            <a:spLocks noGrp="1"/>
          </p:cNvSpPr>
          <p:nvPr>
            <p:ph type="title"/>
          </p:nvPr>
        </p:nvSpPr>
        <p:spPr>
          <a:xfrm>
            <a:off x="839788" y="502921"/>
            <a:ext cx="10515600" cy="1151068"/>
          </a:xfrm>
        </p:spPr>
        <p:txBody>
          <a:bodyPr anchor="b" anchorCtr="0">
            <a:normAutofit/>
          </a:bodyPr>
          <a:lstStyle/>
          <a:p>
            <a:r>
              <a:rPr lang="en-US" b="1" cap="none" dirty="0"/>
              <a:t>Distinguishing IV vs. DV</a:t>
            </a:r>
          </a:p>
        </p:txBody>
      </p:sp>
      <p:sp>
        <p:nvSpPr>
          <p:cNvPr id="2" name="Text Placeholder 1">
            <a:extLst>
              <a:ext uri="{FF2B5EF4-FFF2-40B4-BE49-F238E27FC236}">
                <a16:creationId xmlns:a16="http://schemas.microsoft.com/office/drawing/2014/main" id="{4F648BFB-688F-3C1B-21FD-ECED08AC28FE}"/>
              </a:ext>
            </a:extLst>
          </p:cNvPr>
          <p:cNvSpPr>
            <a:spLocks noGrp="1"/>
          </p:cNvSpPr>
          <p:nvPr>
            <p:ph type="body" idx="1"/>
          </p:nvPr>
        </p:nvSpPr>
        <p:spPr/>
        <p:txBody>
          <a:bodyPr/>
          <a:lstStyle/>
          <a:p>
            <a:r>
              <a:rPr lang="en-US" dirty="0"/>
              <a:t>Method 1</a:t>
            </a:r>
          </a:p>
        </p:txBody>
      </p:sp>
      <p:sp>
        <p:nvSpPr>
          <p:cNvPr id="3" name="Content Placeholder 2">
            <a:extLst>
              <a:ext uri="{FF2B5EF4-FFF2-40B4-BE49-F238E27FC236}">
                <a16:creationId xmlns:a16="http://schemas.microsoft.com/office/drawing/2014/main" id="{5F8C6293-56C0-FD9C-A260-AE19E318AB26}"/>
              </a:ext>
            </a:extLst>
          </p:cNvPr>
          <p:cNvSpPr>
            <a:spLocks noGrp="1"/>
          </p:cNvSpPr>
          <p:nvPr>
            <p:ph sz="half" idx="2"/>
          </p:nvPr>
        </p:nvSpPr>
        <p:spPr/>
        <p:txBody>
          <a:bodyPr/>
          <a:lstStyle/>
          <a:p>
            <a:r>
              <a:rPr lang="en-US" dirty="0"/>
              <a:t>Write an if/then/because hypothesis. </a:t>
            </a:r>
          </a:p>
          <a:p>
            <a:r>
              <a:rPr lang="en-US" dirty="0"/>
              <a:t>If </a:t>
            </a:r>
            <a:r>
              <a:rPr lang="en-US" b="1" dirty="0">
                <a:solidFill>
                  <a:schemeClr val="accent2"/>
                </a:solidFill>
              </a:rPr>
              <a:t>[I do this]</a:t>
            </a:r>
            <a:r>
              <a:rPr lang="en-US" dirty="0"/>
              <a:t>, then </a:t>
            </a:r>
            <a:r>
              <a:rPr lang="en-US" b="1" dirty="0">
                <a:solidFill>
                  <a:schemeClr val="accent5"/>
                </a:solidFill>
              </a:rPr>
              <a:t>[</a:t>
            </a:r>
            <a:r>
              <a:rPr lang="en-US" b="1" dirty="0">
                <a:solidFill>
                  <a:schemeClr val="accent3"/>
                </a:solidFill>
              </a:rPr>
              <a:t>this will happen]</a:t>
            </a:r>
            <a:r>
              <a:rPr lang="en-US" dirty="0"/>
              <a:t>, because [here’s how I think the system works].</a:t>
            </a:r>
          </a:p>
          <a:p>
            <a:r>
              <a:rPr lang="en-US" dirty="0"/>
              <a:t>If </a:t>
            </a:r>
            <a:r>
              <a:rPr lang="en-US" b="1" dirty="0">
                <a:solidFill>
                  <a:schemeClr val="accent2"/>
                </a:solidFill>
              </a:rPr>
              <a:t>IV</a:t>
            </a:r>
            <a:r>
              <a:rPr lang="en-US" dirty="0"/>
              <a:t>, then </a:t>
            </a:r>
            <a:r>
              <a:rPr lang="en-US" b="1" dirty="0">
                <a:solidFill>
                  <a:schemeClr val="accent3"/>
                </a:solidFill>
              </a:rPr>
              <a:t>DV</a:t>
            </a:r>
            <a:r>
              <a:rPr lang="en-US" dirty="0"/>
              <a:t>, because … </a:t>
            </a:r>
          </a:p>
        </p:txBody>
      </p:sp>
      <p:sp>
        <p:nvSpPr>
          <p:cNvPr id="4" name="Text Placeholder 3">
            <a:extLst>
              <a:ext uri="{FF2B5EF4-FFF2-40B4-BE49-F238E27FC236}">
                <a16:creationId xmlns:a16="http://schemas.microsoft.com/office/drawing/2014/main" id="{1C20D641-3F20-E83F-09AB-A8EF4C85D502}"/>
              </a:ext>
            </a:extLst>
          </p:cNvPr>
          <p:cNvSpPr>
            <a:spLocks noGrp="1"/>
          </p:cNvSpPr>
          <p:nvPr>
            <p:ph type="body" sz="quarter" idx="3"/>
          </p:nvPr>
        </p:nvSpPr>
        <p:spPr/>
        <p:txBody>
          <a:bodyPr/>
          <a:lstStyle/>
          <a:p>
            <a:r>
              <a:rPr lang="en-US" dirty="0"/>
              <a:t>Method 2</a:t>
            </a:r>
          </a:p>
        </p:txBody>
      </p:sp>
      <p:sp>
        <p:nvSpPr>
          <p:cNvPr id="5" name="Content Placeholder 4">
            <a:extLst>
              <a:ext uri="{FF2B5EF4-FFF2-40B4-BE49-F238E27FC236}">
                <a16:creationId xmlns:a16="http://schemas.microsoft.com/office/drawing/2014/main" id="{88D57004-C9CE-22ED-27C9-A25BC40E9D5E}"/>
              </a:ext>
            </a:extLst>
          </p:cNvPr>
          <p:cNvSpPr>
            <a:spLocks noGrp="1"/>
          </p:cNvSpPr>
          <p:nvPr>
            <p:ph sz="quarter" idx="4"/>
          </p:nvPr>
        </p:nvSpPr>
        <p:spPr/>
        <p:txBody>
          <a:bodyPr/>
          <a:lstStyle/>
          <a:p>
            <a:r>
              <a:rPr lang="en-US" dirty="0"/>
              <a:t>What are you interested in?</a:t>
            </a:r>
          </a:p>
          <a:p>
            <a:pPr lvl="1"/>
            <a:r>
              <a:rPr lang="en-US" dirty="0"/>
              <a:t>Usually the </a:t>
            </a:r>
            <a:r>
              <a:rPr lang="en-US" b="1" dirty="0">
                <a:solidFill>
                  <a:schemeClr val="accent3"/>
                </a:solidFill>
              </a:rPr>
              <a:t>DV</a:t>
            </a:r>
            <a:r>
              <a:rPr lang="en-US" dirty="0"/>
              <a:t>!</a:t>
            </a:r>
          </a:p>
          <a:p>
            <a:r>
              <a:rPr lang="en-US" dirty="0"/>
              <a:t>What do you think controls it?</a:t>
            </a:r>
          </a:p>
          <a:p>
            <a:pPr lvl="1"/>
            <a:r>
              <a:rPr lang="en-US" dirty="0"/>
              <a:t>Usually the </a:t>
            </a:r>
            <a:r>
              <a:rPr lang="en-US" b="1" dirty="0">
                <a:solidFill>
                  <a:schemeClr val="accent2"/>
                </a:solidFill>
              </a:rPr>
              <a:t>IV</a:t>
            </a:r>
            <a:r>
              <a:rPr lang="en-US" dirty="0"/>
              <a:t>!</a:t>
            </a:r>
          </a:p>
        </p:txBody>
      </p:sp>
      <p:sp>
        <p:nvSpPr>
          <p:cNvPr id="6" name="Rectangle 5">
            <a:extLst>
              <a:ext uri="{FF2B5EF4-FFF2-40B4-BE49-F238E27FC236}">
                <a16:creationId xmlns:a16="http://schemas.microsoft.com/office/drawing/2014/main" id="{7751B464-4E27-7E4A-BAC6-20CB3261D26B}"/>
              </a:ext>
            </a:extLst>
          </p:cNvPr>
          <p:cNvSpPr/>
          <p:nvPr/>
        </p:nvSpPr>
        <p:spPr>
          <a:xfrm>
            <a:off x="0" y="0"/>
            <a:ext cx="12192000" cy="44823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Models</a:t>
            </a:r>
          </a:p>
        </p:txBody>
      </p:sp>
    </p:spTree>
    <p:extLst>
      <p:ext uri="{BB962C8B-B14F-4D97-AF65-F5344CB8AC3E}">
        <p14:creationId xmlns:p14="http://schemas.microsoft.com/office/powerpoint/2010/main" val="1346194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C751-BCAB-9841-9E32-CE3E381F9BDC}"/>
              </a:ext>
            </a:extLst>
          </p:cNvPr>
          <p:cNvSpPr>
            <a:spLocks noGrp="1"/>
          </p:cNvSpPr>
          <p:nvPr>
            <p:ph type="title"/>
          </p:nvPr>
        </p:nvSpPr>
        <p:spPr>
          <a:xfrm>
            <a:off x="838200" y="548640"/>
            <a:ext cx="10515600" cy="1142048"/>
          </a:xfrm>
        </p:spPr>
        <p:txBody>
          <a:bodyPr/>
          <a:lstStyle/>
          <a:p>
            <a:r>
              <a:rPr lang="en-US" b="1" dirty="0"/>
              <a:t>Your To-Do List</a:t>
            </a:r>
          </a:p>
        </p:txBody>
      </p:sp>
      <p:sp>
        <p:nvSpPr>
          <p:cNvPr id="3" name="Content Placeholder 2">
            <a:extLst>
              <a:ext uri="{FF2B5EF4-FFF2-40B4-BE49-F238E27FC236}">
                <a16:creationId xmlns:a16="http://schemas.microsoft.com/office/drawing/2014/main" id="{932EB82A-2E8B-9147-A091-B7B9C6066ACD}"/>
              </a:ext>
            </a:extLst>
          </p:cNvPr>
          <p:cNvSpPr>
            <a:spLocks noGrp="1"/>
          </p:cNvSpPr>
          <p:nvPr>
            <p:ph idx="1"/>
          </p:nvPr>
        </p:nvSpPr>
        <p:spPr>
          <a:xfrm>
            <a:off x="838200" y="1690688"/>
            <a:ext cx="10515600" cy="5167312"/>
          </a:xfrm>
        </p:spPr>
        <p:txBody>
          <a:bodyPr>
            <a:normAutofit fontScale="92500" lnSpcReduction="10000"/>
          </a:bodyPr>
          <a:lstStyle/>
          <a:p>
            <a:pPr>
              <a:lnSpc>
                <a:spcPct val="100000"/>
              </a:lnSpc>
              <a:spcBef>
                <a:spcPts val="0"/>
              </a:spcBef>
            </a:pPr>
            <a:r>
              <a:rPr lang="en-US" b="1" dirty="0">
                <a:solidFill>
                  <a:schemeClr val="accent2"/>
                </a:solidFill>
              </a:rPr>
              <a:t>EMAIL ME </a:t>
            </a:r>
            <a:r>
              <a:rPr lang="en-US" dirty="0"/>
              <a:t>if you have not received an invite to Canvas.</a:t>
            </a:r>
          </a:p>
          <a:p>
            <a:pPr lvl="1">
              <a:lnSpc>
                <a:spcPct val="100000"/>
              </a:lnSpc>
              <a:spcBef>
                <a:spcPts val="0"/>
              </a:spcBef>
            </a:pPr>
            <a:r>
              <a:rPr lang="en-US" dirty="0">
                <a:hlinkClick r:id="rId3"/>
              </a:rPr>
              <a:t>stevensl@gonzaga.edu</a:t>
            </a:r>
            <a:r>
              <a:rPr lang="en-US" dirty="0"/>
              <a:t> </a:t>
            </a:r>
          </a:p>
          <a:p>
            <a:pPr lvl="1">
              <a:lnSpc>
                <a:spcPct val="100000"/>
              </a:lnSpc>
              <a:spcBef>
                <a:spcPts val="0"/>
              </a:spcBef>
            </a:pPr>
            <a:r>
              <a:rPr lang="en-US" dirty="0"/>
              <a:t>Note! I’m in the process of sorting you into sections.</a:t>
            </a:r>
            <a:br>
              <a:rPr lang="en-US" dirty="0"/>
            </a:br>
            <a:endParaRPr lang="en-US" dirty="0"/>
          </a:p>
          <a:p>
            <a:pPr>
              <a:lnSpc>
                <a:spcPct val="100000"/>
              </a:lnSpc>
              <a:spcBef>
                <a:spcPts val="0"/>
              </a:spcBef>
            </a:pPr>
            <a:r>
              <a:rPr lang="en-US" sz="2800" dirty="0"/>
              <a:t>Pre-Lab Reading</a:t>
            </a:r>
          </a:p>
          <a:p>
            <a:pPr lvl="1">
              <a:lnSpc>
                <a:spcPct val="100000"/>
              </a:lnSpc>
              <a:spcBef>
                <a:spcPts val="0"/>
              </a:spcBef>
            </a:pPr>
            <a:r>
              <a:rPr lang="en-US" dirty="0"/>
              <a:t>Lab 1 Module on Canvas!</a:t>
            </a:r>
          </a:p>
          <a:p>
            <a:pPr lvl="1">
              <a:lnSpc>
                <a:spcPct val="100000"/>
              </a:lnSpc>
              <a:spcBef>
                <a:spcPts val="0"/>
              </a:spcBef>
            </a:pPr>
            <a:r>
              <a:rPr lang="en-US" dirty="0"/>
              <a:t>Give it a read before coming into lab, and use as reference on the lab.</a:t>
            </a:r>
            <a:br>
              <a:rPr lang="en-US" dirty="0"/>
            </a:br>
            <a:endParaRPr lang="en-US" dirty="0"/>
          </a:p>
          <a:p>
            <a:pPr>
              <a:lnSpc>
                <a:spcPct val="100000"/>
              </a:lnSpc>
              <a:spcBef>
                <a:spcPts val="0"/>
              </a:spcBef>
            </a:pPr>
            <a:r>
              <a:rPr lang="en-US" dirty="0"/>
              <a:t>First lab: drop in next Tuesday and/or Thursday</a:t>
            </a:r>
          </a:p>
          <a:p>
            <a:pPr lvl="1">
              <a:lnSpc>
                <a:spcPct val="100000"/>
              </a:lnSpc>
              <a:spcBef>
                <a:spcPts val="0"/>
              </a:spcBef>
            </a:pPr>
            <a:r>
              <a:rPr lang="en-US" dirty="0"/>
              <a:t>To find a group: </a:t>
            </a:r>
            <a:r>
              <a:rPr lang="en-US" b="1" dirty="0"/>
              <a:t>Lab Partner Discovery Thread in Lab 1 Module</a:t>
            </a:r>
          </a:p>
          <a:p>
            <a:pPr lvl="1">
              <a:lnSpc>
                <a:spcPct val="100000"/>
              </a:lnSpc>
              <a:spcBef>
                <a:spcPts val="0"/>
              </a:spcBef>
            </a:pPr>
            <a:r>
              <a:rPr lang="en-US" dirty="0"/>
              <a:t>Useful scheduling website: when2meet.com</a:t>
            </a:r>
          </a:p>
          <a:p>
            <a:pPr>
              <a:lnSpc>
                <a:spcPct val="100000"/>
              </a:lnSpc>
              <a:spcBef>
                <a:spcPts val="0"/>
              </a:spcBef>
            </a:pPr>
            <a:endParaRPr lang="en-US" dirty="0"/>
          </a:p>
          <a:p>
            <a:pPr>
              <a:lnSpc>
                <a:spcPct val="100000"/>
              </a:lnSpc>
              <a:spcBef>
                <a:spcPts val="0"/>
              </a:spcBef>
            </a:pPr>
            <a:r>
              <a:rPr lang="en-US" dirty="0"/>
              <a:t>Your first quiz!</a:t>
            </a:r>
          </a:p>
          <a:p>
            <a:pPr lvl="1">
              <a:lnSpc>
                <a:spcPct val="100000"/>
              </a:lnSpc>
              <a:spcBef>
                <a:spcPts val="0"/>
              </a:spcBef>
            </a:pPr>
            <a:r>
              <a:rPr lang="en-US" dirty="0"/>
              <a:t>On Canvas, due </a:t>
            </a:r>
            <a:r>
              <a:rPr lang="en-US" b="1" dirty="0"/>
              <a:t>next</a:t>
            </a:r>
            <a:r>
              <a:rPr lang="en-US" dirty="0"/>
              <a:t> Friday at 5:00pm. I recommend finishing your lab before taking the quiz. </a:t>
            </a:r>
          </a:p>
        </p:txBody>
      </p:sp>
      <p:sp>
        <p:nvSpPr>
          <p:cNvPr id="4" name="Rectangle 3">
            <a:extLst>
              <a:ext uri="{FF2B5EF4-FFF2-40B4-BE49-F238E27FC236}">
                <a16:creationId xmlns:a16="http://schemas.microsoft.com/office/drawing/2014/main" id="{BC2EECE8-9BB8-3B4B-86E1-566F10D74893}"/>
              </a:ext>
            </a:extLst>
          </p:cNvPr>
          <p:cNvSpPr/>
          <p:nvPr/>
        </p:nvSpPr>
        <p:spPr>
          <a:xfrm>
            <a:off x="0" y="0"/>
            <a:ext cx="12192000" cy="4137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To prepare for next week … </a:t>
            </a:r>
          </a:p>
        </p:txBody>
      </p:sp>
    </p:spTree>
    <p:extLst>
      <p:ext uri="{BB962C8B-B14F-4D97-AF65-F5344CB8AC3E}">
        <p14:creationId xmlns:p14="http://schemas.microsoft.com/office/powerpoint/2010/main" val="20531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What do we want you to get out of this class?</a:t>
            </a:r>
          </a:p>
        </p:txBody>
      </p:sp>
      <p:sp>
        <p:nvSpPr>
          <p:cNvPr id="12" name="Content Placeholder 11"/>
          <p:cNvSpPr>
            <a:spLocks noGrp="1"/>
          </p:cNvSpPr>
          <p:nvPr>
            <p:ph idx="1"/>
          </p:nvPr>
        </p:nvSpPr>
        <p:spPr>
          <a:xfrm>
            <a:off x="838200" y="1918448"/>
            <a:ext cx="10515600" cy="4530725"/>
          </a:xfrm>
        </p:spPr>
        <p:txBody>
          <a:bodyPr>
            <a:normAutofit fontScale="70000" lnSpcReduction="20000"/>
          </a:bodyPr>
          <a:lstStyle/>
          <a:p>
            <a:pPr marL="0" indent="0" algn="ctr">
              <a:lnSpc>
                <a:spcPct val="150000"/>
              </a:lnSpc>
              <a:buNone/>
            </a:pPr>
            <a:r>
              <a:rPr lang="en-US" dirty="0"/>
              <a:t>Grounded in the mission and identity of their animating tradition, Jesuit colleges and universities seek to offer an education that will transform students and help them to be, in the words of former Jesuit Superior General Adolfo Nicolás, </a:t>
            </a:r>
            <a:r>
              <a:rPr lang="en-US" b="1" dirty="0"/>
              <a:t>“converted to humanity." </a:t>
            </a:r>
          </a:p>
          <a:p>
            <a:pPr marL="0" indent="0" algn="ctr">
              <a:lnSpc>
                <a:spcPct val="150000"/>
              </a:lnSpc>
              <a:buNone/>
            </a:pPr>
            <a:endParaRPr lang="en-US" dirty="0"/>
          </a:p>
          <a:p>
            <a:pPr marL="0" indent="0" algn="ctr">
              <a:lnSpc>
                <a:spcPct val="150000"/>
              </a:lnSpc>
              <a:buNone/>
            </a:pPr>
            <a:r>
              <a:rPr lang="en-US" dirty="0"/>
              <a:t>Their emphasis on developing the whole person relies not only on the communication of content, but also on the quality of relationships among a wide community of educators and co-learners. Within that community of scholars, each student grows to appreciate that </a:t>
            </a:r>
            <a:r>
              <a:rPr lang="en-US" b="1" dirty="0"/>
              <a:t>the life of the mind can bring unanticipated joy. Discovering how to think analytically, reflect, imagine, communicate, and create enlivens their intellects and nourishes their spirits. </a:t>
            </a:r>
          </a:p>
        </p:txBody>
      </p:sp>
      <p:sp>
        <p:nvSpPr>
          <p:cNvPr id="2" name="Rectangle 1">
            <a:extLst>
              <a:ext uri="{FF2B5EF4-FFF2-40B4-BE49-F238E27FC236}">
                <a16:creationId xmlns:a16="http://schemas.microsoft.com/office/drawing/2014/main" id="{D448FCB1-F1BB-2B99-4FFA-DA09FFBD8D34}"/>
              </a:ext>
            </a:extLst>
          </p:cNvPr>
          <p:cNvSpPr/>
          <p:nvPr/>
        </p:nvSpPr>
        <p:spPr>
          <a:xfrm>
            <a:off x="0" y="0"/>
            <a:ext cx="12192000" cy="39061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What are we doing here?</a:t>
            </a:r>
          </a:p>
        </p:txBody>
      </p:sp>
    </p:spTree>
    <p:extLst>
      <p:ext uri="{BB962C8B-B14F-4D97-AF65-F5344CB8AC3E}">
        <p14:creationId xmlns:p14="http://schemas.microsoft.com/office/powerpoint/2010/main" val="357265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What do we want you to get out of this class?</a:t>
            </a:r>
          </a:p>
        </p:txBody>
      </p:sp>
      <p:sp>
        <p:nvSpPr>
          <p:cNvPr id="12" name="Content Placeholder 11"/>
          <p:cNvSpPr>
            <a:spLocks noGrp="1"/>
          </p:cNvSpPr>
          <p:nvPr>
            <p:ph idx="1"/>
          </p:nvPr>
        </p:nvSpPr>
        <p:spPr/>
        <p:txBody>
          <a:bodyPr>
            <a:normAutofit/>
          </a:bodyPr>
          <a:lstStyle/>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r>
              <a:rPr lang="en-US" dirty="0"/>
              <a:t>How do we pursue knowledge and cultivate understanding?</a:t>
            </a:r>
          </a:p>
        </p:txBody>
      </p:sp>
      <p:sp>
        <p:nvSpPr>
          <p:cNvPr id="2" name="Rectangle 1">
            <a:extLst>
              <a:ext uri="{FF2B5EF4-FFF2-40B4-BE49-F238E27FC236}">
                <a16:creationId xmlns:a16="http://schemas.microsoft.com/office/drawing/2014/main" id="{D448FCB1-F1BB-2B99-4FFA-DA09FFBD8D34}"/>
              </a:ext>
            </a:extLst>
          </p:cNvPr>
          <p:cNvSpPr/>
          <p:nvPr/>
        </p:nvSpPr>
        <p:spPr>
          <a:xfrm>
            <a:off x="0" y="0"/>
            <a:ext cx="12192000" cy="39061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What are we doing here?</a:t>
            </a:r>
          </a:p>
        </p:txBody>
      </p:sp>
    </p:spTree>
    <p:extLst>
      <p:ext uri="{BB962C8B-B14F-4D97-AF65-F5344CB8AC3E}">
        <p14:creationId xmlns:p14="http://schemas.microsoft.com/office/powerpoint/2010/main" val="289746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F18D-539F-A020-E31F-8F0456431EBE}"/>
              </a:ext>
            </a:extLst>
          </p:cNvPr>
          <p:cNvSpPr>
            <a:spLocks noGrp="1"/>
          </p:cNvSpPr>
          <p:nvPr>
            <p:ph type="title"/>
          </p:nvPr>
        </p:nvSpPr>
        <p:spPr>
          <a:xfrm>
            <a:off x="838200" y="1212574"/>
            <a:ext cx="5542722" cy="5143775"/>
          </a:xfrm>
        </p:spPr>
        <p:txBody>
          <a:bodyPr tIns="274320" anchor="t" anchorCtr="0">
            <a:normAutofit/>
          </a:bodyPr>
          <a:lstStyle/>
          <a:p>
            <a:pPr algn="r"/>
            <a:r>
              <a:rPr lang="en-US" b="1" i="1" dirty="0"/>
              <a:t>THE BIG QUESTION</a:t>
            </a:r>
            <a:br>
              <a:rPr lang="en-US" b="1" i="1" dirty="0"/>
            </a:br>
            <a:br>
              <a:rPr lang="en-US" b="1" i="1" dirty="0"/>
            </a:br>
            <a:br>
              <a:rPr lang="en-US" sz="8800" b="1" i="1" dirty="0"/>
            </a:br>
            <a:r>
              <a:rPr lang="en-US" b="1" i="1" dirty="0"/>
              <a:t>THE BIG GOAL</a:t>
            </a:r>
          </a:p>
        </p:txBody>
      </p:sp>
      <p:sp>
        <p:nvSpPr>
          <p:cNvPr id="3" name="Content Placeholder 2">
            <a:extLst>
              <a:ext uri="{FF2B5EF4-FFF2-40B4-BE49-F238E27FC236}">
                <a16:creationId xmlns:a16="http://schemas.microsoft.com/office/drawing/2014/main" id="{662366B2-EBBD-F21C-C515-8EA6C4C3F87F}"/>
              </a:ext>
            </a:extLst>
          </p:cNvPr>
          <p:cNvSpPr>
            <a:spLocks noGrp="1"/>
          </p:cNvSpPr>
          <p:nvPr>
            <p:ph idx="1"/>
          </p:nvPr>
        </p:nvSpPr>
        <p:spPr>
          <a:xfrm>
            <a:off x="6579704" y="1454283"/>
            <a:ext cx="4774096" cy="4902066"/>
          </a:xfrm>
        </p:spPr>
        <p:txBody>
          <a:bodyPr/>
          <a:lstStyle/>
          <a:p>
            <a:pPr marL="0" indent="0">
              <a:buNone/>
            </a:pPr>
            <a:r>
              <a:rPr lang="en-US" dirty="0"/>
              <a:t>How do physicists use data to make meaning of the world?</a:t>
            </a:r>
          </a:p>
          <a:p>
            <a:pPr marL="0" indent="0">
              <a:buNone/>
            </a:pPr>
            <a:endParaRPr lang="en-US" dirty="0"/>
          </a:p>
          <a:p>
            <a:pPr marL="0" indent="0">
              <a:buNone/>
            </a:pPr>
            <a:endParaRPr lang="en-US" sz="3600" dirty="0"/>
          </a:p>
          <a:p>
            <a:pPr marL="0" indent="0">
              <a:buNone/>
            </a:pPr>
            <a:r>
              <a:rPr lang="en-US" dirty="0"/>
              <a:t>Using raw data, build a model describing how two variables in a system affect each other.</a:t>
            </a:r>
          </a:p>
        </p:txBody>
      </p:sp>
      <p:sp>
        <p:nvSpPr>
          <p:cNvPr id="4" name="Rectangle 3">
            <a:extLst>
              <a:ext uri="{FF2B5EF4-FFF2-40B4-BE49-F238E27FC236}">
                <a16:creationId xmlns:a16="http://schemas.microsoft.com/office/drawing/2014/main" id="{18B2A675-E5BA-178A-C1E2-134DFC63D8AC}"/>
              </a:ext>
            </a:extLst>
          </p:cNvPr>
          <p:cNvSpPr/>
          <p:nvPr/>
        </p:nvSpPr>
        <p:spPr>
          <a:xfrm>
            <a:off x="0" y="0"/>
            <a:ext cx="12192000" cy="39061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What are we doing here?</a:t>
            </a:r>
          </a:p>
        </p:txBody>
      </p:sp>
    </p:spTree>
    <p:extLst>
      <p:ext uri="{BB962C8B-B14F-4D97-AF65-F5344CB8AC3E}">
        <p14:creationId xmlns:p14="http://schemas.microsoft.com/office/powerpoint/2010/main" val="1110361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4F58-54C4-C848-D0F7-F67417A42A03}"/>
              </a:ext>
            </a:extLst>
          </p:cNvPr>
          <p:cNvSpPr>
            <a:spLocks noGrp="1"/>
          </p:cNvSpPr>
          <p:nvPr>
            <p:ph type="title"/>
          </p:nvPr>
        </p:nvSpPr>
        <p:spPr/>
        <p:txBody>
          <a:bodyPr>
            <a:normAutofit/>
          </a:bodyPr>
          <a:lstStyle/>
          <a:p>
            <a:r>
              <a:rPr lang="en-US" sz="4000" dirty="0"/>
              <a:t>What do we need to accomplish that goal?</a:t>
            </a:r>
          </a:p>
        </p:txBody>
      </p:sp>
      <p:sp>
        <p:nvSpPr>
          <p:cNvPr id="3" name="Content Placeholder 2">
            <a:extLst>
              <a:ext uri="{FF2B5EF4-FFF2-40B4-BE49-F238E27FC236}">
                <a16:creationId xmlns:a16="http://schemas.microsoft.com/office/drawing/2014/main" id="{6556EE52-0458-1AF6-6FD0-85FF84B5F977}"/>
              </a:ext>
            </a:extLst>
          </p:cNvPr>
          <p:cNvSpPr>
            <a:spLocks noGrp="1"/>
          </p:cNvSpPr>
          <p:nvPr>
            <p:ph idx="1"/>
          </p:nvPr>
        </p:nvSpPr>
        <p:spPr>
          <a:xfrm>
            <a:off x="838200" y="1935070"/>
            <a:ext cx="10515600" cy="4530725"/>
          </a:xfrm>
        </p:spPr>
        <p:txBody>
          <a:bodyPr>
            <a:normAutofit lnSpcReduction="10000"/>
          </a:bodyPr>
          <a:lstStyle/>
          <a:p>
            <a:r>
              <a:rPr lang="en-US" dirty="0"/>
              <a:t>To know that our data are reliable as possible.</a:t>
            </a:r>
          </a:p>
          <a:p>
            <a:r>
              <a:rPr lang="en-US" dirty="0"/>
              <a:t>To notice and account for possible sources of unreliability.</a:t>
            </a:r>
          </a:p>
          <a:p>
            <a:pPr lvl="1"/>
            <a:r>
              <a:rPr lang="en-US" dirty="0"/>
              <a:t>Can we compensate for them?</a:t>
            </a:r>
          </a:p>
          <a:p>
            <a:pPr lvl="1"/>
            <a:r>
              <a:rPr lang="en-US" dirty="0"/>
              <a:t>If not, we can at least identify them.</a:t>
            </a:r>
          </a:p>
          <a:p>
            <a:r>
              <a:rPr lang="en-US" dirty="0"/>
              <a:t>Identify trends</a:t>
            </a:r>
          </a:p>
          <a:p>
            <a:pPr lvl="1"/>
            <a:r>
              <a:rPr lang="en-US" dirty="0"/>
              <a:t>What are our data doing on average?</a:t>
            </a:r>
          </a:p>
          <a:p>
            <a:pPr lvl="1"/>
            <a:r>
              <a:rPr lang="en-US" dirty="0"/>
              <a:t>How much deviation from that average do we see?</a:t>
            </a:r>
          </a:p>
          <a:p>
            <a:r>
              <a:rPr lang="en-US" dirty="0"/>
              <a:t>Interpret those trends</a:t>
            </a:r>
          </a:p>
          <a:p>
            <a:pPr lvl="1"/>
            <a:r>
              <a:rPr lang="en-US" dirty="0"/>
              <a:t>Can we summarize those trends?</a:t>
            </a:r>
          </a:p>
          <a:p>
            <a:pPr lvl="1"/>
            <a:r>
              <a:rPr lang="en-US" dirty="0"/>
              <a:t>Can we use those trends to make predictions?</a:t>
            </a:r>
          </a:p>
          <a:p>
            <a:pPr lvl="1"/>
            <a:r>
              <a:rPr lang="en-US" dirty="0"/>
              <a:t>Can we explain those trends in real-world terms? </a:t>
            </a:r>
          </a:p>
        </p:txBody>
      </p:sp>
      <p:sp>
        <p:nvSpPr>
          <p:cNvPr id="5" name="Rectangle 4">
            <a:extLst>
              <a:ext uri="{FF2B5EF4-FFF2-40B4-BE49-F238E27FC236}">
                <a16:creationId xmlns:a16="http://schemas.microsoft.com/office/drawing/2014/main" id="{0BB83B3B-8276-4FA2-BC02-04F79576ACE6}"/>
              </a:ext>
            </a:extLst>
          </p:cNvPr>
          <p:cNvSpPr/>
          <p:nvPr/>
        </p:nvSpPr>
        <p:spPr>
          <a:xfrm>
            <a:off x="0" y="0"/>
            <a:ext cx="12192000" cy="39061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What are we doing here?</a:t>
            </a:r>
          </a:p>
        </p:txBody>
      </p:sp>
    </p:spTree>
    <p:extLst>
      <p:ext uri="{BB962C8B-B14F-4D97-AF65-F5344CB8AC3E}">
        <p14:creationId xmlns:p14="http://schemas.microsoft.com/office/powerpoint/2010/main" val="38538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F18D-539F-A020-E31F-8F0456431EBE}"/>
              </a:ext>
            </a:extLst>
          </p:cNvPr>
          <p:cNvSpPr>
            <a:spLocks noGrp="1"/>
          </p:cNvSpPr>
          <p:nvPr>
            <p:ph type="title"/>
          </p:nvPr>
        </p:nvSpPr>
        <p:spPr/>
        <p:txBody>
          <a:bodyPr tIns="274320" anchor="t" anchorCtr="0">
            <a:normAutofit/>
          </a:bodyPr>
          <a:lstStyle/>
          <a:p>
            <a:r>
              <a:rPr lang="en-US" dirty="0"/>
              <a:t>How are we going to get there?</a:t>
            </a:r>
          </a:p>
        </p:txBody>
      </p:sp>
      <p:graphicFrame>
        <p:nvGraphicFramePr>
          <p:cNvPr id="5" name="Content Placeholder 4">
            <a:extLst>
              <a:ext uri="{FF2B5EF4-FFF2-40B4-BE49-F238E27FC236}">
                <a16:creationId xmlns:a16="http://schemas.microsoft.com/office/drawing/2014/main" id="{C0DC3483-FE30-674D-DA93-F1DB716AD505}"/>
              </a:ext>
            </a:extLst>
          </p:cNvPr>
          <p:cNvGraphicFramePr>
            <a:graphicFrameLocks noGrp="1"/>
          </p:cNvGraphicFramePr>
          <p:nvPr>
            <p:ph idx="1"/>
            <p:extLst>
              <p:ext uri="{D42A27DB-BD31-4B8C-83A1-F6EECF244321}">
                <p14:modId xmlns:p14="http://schemas.microsoft.com/office/powerpoint/2010/main" val="3053689694"/>
              </p:ext>
            </p:extLst>
          </p:nvPr>
        </p:nvGraphicFramePr>
        <p:xfrm>
          <a:off x="238539" y="1212574"/>
          <a:ext cx="11728173" cy="564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18B2A675-E5BA-178A-C1E2-134DFC63D8AC}"/>
              </a:ext>
            </a:extLst>
          </p:cNvPr>
          <p:cNvSpPr/>
          <p:nvPr/>
        </p:nvSpPr>
        <p:spPr>
          <a:xfrm>
            <a:off x="0" y="0"/>
            <a:ext cx="12192000" cy="39061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What are we doing here?</a:t>
            </a:r>
          </a:p>
        </p:txBody>
      </p:sp>
      <p:sp>
        <p:nvSpPr>
          <p:cNvPr id="6" name="Rounded Rectangle 5">
            <a:extLst>
              <a:ext uri="{FF2B5EF4-FFF2-40B4-BE49-F238E27FC236}">
                <a16:creationId xmlns:a16="http://schemas.microsoft.com/office/drawing/2014/main" id="{EB454F0E-6A18-A904-E052-88BB03BE3DDE}"/>
              </a:ext>
            </a:extLst>
          </p:cNvPr>
          <p:cNvSpPr/>
          <p:nvPr/>
        </p:nvSpPr>
        <p:spPr>
          <a:xfrm>
            <a:off x="7553739" y="4568894"/>
            <a:ext cx="4257261" cy="17890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To end the semester, a bit of a gear shift: how do we study systems that we can’t directly interact with?</a:t>
            </a:r>
          </a:p>
        </p:txBody>
      </p:sp>
    </p:spTree>
    <p:extLst>
      <p:ext uri="{BB962C8B-B14F-4D97-AF65-F5344CB8AC3E}">
        <p14:creationId xmlns:p14="http://schemas.microsoft.com/office/powerpoint/2010/main" val="184592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Drop-In Lab Format</a:t>
            </a:r>
          </a:p>
        </p:txBody>
      </p:sp>
      <p:sp>
        <p:nvSpPr>
          <p:cNvPr id="3" name="Text Placeholder 2">
            <a:extLst>
              <a:ext uri="{FF2B5EF4-FFF2-40B4-BE49-F238E27FC236}">
                <a16:creationId xmlns:a16="http://schemas.microsoft.com/office/drawing/2014/main" id="{03F521EB-472A-F03D-FAAD-6DED1D943D71}"/>
              </a:ext>
            </a:extLst>
          </p:cNvPr>
          <p:cNvSpPr>
            <a:spLocks noGrp="1"/>
          </p:cNvSpPr>
          <p:nvPr>
            <p:ph type="body" idx="1"/>
          </p:nvPr>
        </p:nvSpPr>
        <p:spPr/>
        <p:txBody>
          <a:bodyPr/>
          <a:lstStyle/>
          <a:p>
            <a:r>
              <a:rPr lang="en-US" dirty="0"/>
              <a:t>The Basics</a:t>
            </a:r>
          </a:p>
        </p:txBody>
      </p:sp>
      <p:sp>
        <p:nvSpPr>
          <p:cNvPr id="12" name="Content Placeholder 11"/>
          <p:cNvSpPr>
            <a:spLocks noGrp="1"/>
          </p:cNvSpPr>
          <p:nvPr>
            <p:ph sz="half" idx="2"/>
          </p:nvPr>
        </p:nvSpPr>
        <p:spPr/>
        <p:txBody>
          <a:bodyPr>
            <a:normAutofit fontScale="62500" lnSpcReduction="20000"/>
          </a:bodyPr>
          <a:lstStyle/>
          <a:p>
            <a:pPr>
              <a:lnSpc>
                <a:spcPct val="100000"/>
              </a:lnSpc>
            </a:pPr>
            <a:r>
              <a:rPr lang="en-US" dirty="0"/>
              <a:t>Lab Room: </a:t>
            </a:r>
            <a:r>
              <a:rPr lang="en-US" dirty="0" err="1"/>
              <a:t>Herak</a:t>
            </a:r>
            <a:r>
              <a:rPr lang="en-US" dirty="0"/>
              <a:t> 257</a:t>
            </a:r>
          </a:p>
          <a:p>
            <a:pPr>
              <a:lnSpc>
                <a:spcPct val="100000"/>
              </a:lnSpc>
            </a:pPr>
            <a:r>
              <a:rPr lang="en-US" dirty="0"/>
              <a:t>Open Hours: 10:30-8:00, T/Th</a:t>
            </a:r>
          </a:p>
          <a:p>
            <a:pPr>
              <a:lnSpc>
                <a:spcPct val="100000"/>
              </a:lnSpc>
            </a:pPr>
            <a:r>
              <a:rPr lang="en-US" dirty="0"/>
              <a:t>Drop in and do the lab when the room is open!</a:t>
            </a:r>
          </a:p>
          <a:p>
            <a:pPr lvl="1">
              <a:lnSpc>
                <a:spcPct val="100000"/>
              </a:lnSpc>
            </a:pPr>
            <a:r>
              <a:rPr lang="en-US" dirty="0"/>
              <a:t>Labs will take ~2 hours to finish</a:t>
            </a:r>
          </a:p>
          <a:p>
            <a:pPr lvl="1">
              <a:lnSpc>
                <a:spcPct val="100000"/>
              </a:lnSpc>
            </a:pPr>
            <a:r>
              <a:rPr lang="en-US" dirty="0"/>
              <a:t>You may not begin a lab later than 6:30 pm</a:t>
            </a:r>
          </a:p>
          <a:p>
            <a:pPr>
              <a:lnSpc>
                <a:spcPct val="100000"/>
              </a:lnSpc>
            </a:pPr>
            <a:r>
              <a:rPr lang="en-US" dirty="0"/>
              <a:t>Group work is allowed but not required</a:t>
            </a:r>
          </a:p>
          <a:p>
            <a:pPr>
              <a:lnSpc>
                <a:spcPct val="100000"/>
              </a:lnSpc>
            </a:pPr>
            <a:endParaRPr lang="en-US" dirty="0"/>
          </a:p>
          <a:p>
            <a:pPr marL="0" indent="0">
              <a:lnSpc>
                <a:spcPct val="100000"/>
              </a:lnSpc>
              <a:buNone/>
            </a:pPr>
            <a:endParaRPr lang="en-US" dirty="0"/>
          </a:p>
          <a:p>
            <a:pPr>
              <a:lnSpc>
                <a:spcPct val="100000"/>
              </a:lnSpc>
            </a:pPr>
            <a:endParaRPr lang="en-US" dirty="0"/>
          </a:p>
          <a:p>
            <a:pPr>
              <a:lnSpc>
                <a:spcPct val="100000"/>
              </a:lnSpc>
            </a:pPr>
            <a:endParaRPr lang="en-US" dirty="0"/>
          </a:p>
          <a:p>
            <a:pPr marL="0" indent="0">
              <a:lnSpc>
                <a:spcPct val="100000"/>
              </a:lnSpc>
              <a:buNone/>
            </a:pPr>
            <a:r>
              <a:rPr lang="en-US" i="1" dirty="0"/>
              <a:t>Syllabus ref: pgs. 1-2</a:t>
            </a:r>
          </a:p>
        </p:txBody>
      </p:sp>
      <p:sp>
        <p:nvSpPr>
          <p:cNvPr id="5" name="Text Placeholder 4">
            <a:extLst>
              <a:ext uri="{FF2B5EF4-FFF2-40B4-BE49-F238E27FC236}">
                <a16:creationId xmlns:a16="http://schemas.microsoft.com/office/drawing/2014/main" id="{D0E98211-D5D2-7243-5B91-AD2BF5161CAA}"/>
              </a:ext>
            </a:extLst>
          </p:cNvPr>
          <p:cNvSpPr>
            <a:spLocks noGrp="1"/>
          </p:cNvSpPr>
          <p:nvPr>
            <p:ph type="body" sz="quarter" idx="3"/>
          </p:nvPr>
        </p:nvSpPr>
        <p:spPr/>
        <p:txBody>
          <a:bodyPr/>
          <a:lstStyle/>
          <a:p>
            <a:r>
              <a:rPr lang="en-US" dirty="0"/>
              <a:t>FAQ</a:t>
            </a:r>
          </a:p>
        </p:txBody>
      </p:sp>
      <p:sp>
        <p:nvSpPr>
          <p:cNvPr id="6" name="Content Placeholder 5">
            <a:extLst>
              <a:ext uri="{FF2B5EF4-FFF2-40B4-BE49-F238E27FC236}">
                <a16:creationId xmlns:a16="http://schemas.microsoft.com/office/drawing/2014/main" id="{6CFA8511-46E4-D28B-C6A5-CBB90B85C8F7}"/>
              </a:ext>
            </a:extLst>
          </p:cNvPr>
          <p:cNvSpPr>
            <a:spLocks noGrp="1"/>
          </p:cNvSpPr>
          <p:nvPr>
            <p:ph sz="quarter" idx="4"/>
          </p:nvPr>
        </p:nvSpPr>
        <p:spPr>
          <a:xfrm>
            <a:off x="6172200" y="2505074"/>
            <a:ext cx="5183188" cy="4352926"/>
          </a:xfrm>
        </p:spPr>
        <p:txBody>
          <a:bodyPr>
            <a:normAutofit fontScale="62500" lnSpcReduction="20000"/>
          </a:bodyPr>
          <a:lstStyle/>
          <a:p>
            <a:pPr marL="0" indent="0">
              <a:lnSpc>
                <a:spcPct val="110000"/>
              </a:lnSpc>
              <a:buNone/>
            </a:pPr>
            <a:r>
              <a:rPr lang="en-US" dirty="0"/>
              <a:t>Can I split the lab up over multiple sessions?</a:t>
            </a:r>
          </a:p>
          <a:p>
            <a:pPr lvl="1">
              <a:lnSpc>
                <a:spcPct val="110000"/>
              </a:lnSpc>
              <a:buFont typeface=".Apple Color Emoji UI"/>
              <a:buChar char="✅"/>
            </a:pPr>
            <a:r>
              <a:rPr lang="en-US" dirty="0"/>
              <a:t>  Yes!</a:t>
            </a:r>
          </a:p>
          <a:p>
            <a:pPr marL="0" indent="0">
              <a:lnSpc>
                <a:spcPct val="110000"/>
              </a:lnSpc>
              <a:buNone/>
            </a:pPr>
            <a:r>
              <a:rPr lang="en-US" dirty="0"/>
              <a:t>Can I take the lab home to finish?</a:t>
            </a:r>
          </a:p>
          <a:p>
            <a:pPr lvl="1">
              <a:lnSpc>
                <a:spcPct val="110000"/>
              </a:lnSpc>
              <a:buFont typeface="Apple Color Emoji" pitchFamily="2" charset="0"/>
              <a:buChar char="✅"/>
            </a:pPr>
            <a:r>
              <a:rPr lang="en-US" dirty="0"/>
              <a:t>  Yes!</a:t>
            </a:r>
          </a:p>
          <a:p>
            <a:pPr marL="0" indent="0">
              <a:lnSpc>
                <a:spcPct val="110000"/>
              </a:lnSpc>
              <a:buNone/>
            </a:pPr>
            <a:r>
              <a:rPr lang="en-US" dirty="0"/>
              <a:t>Can I start the lab without my groupmates or leave before they’re finished?</a:t>
            </a:r>
          </a:p>
          <a:p>
            <a:pPr lvl="1">
              <a:lnSpc>
                <a:spcPct val="110000"/>
              </a:lnSpc>
              <a:buFont typeface="Apple Color Emoji" pitchFamily="2" charset="0"/>
              <a:buChar char="❌"/>
            </a:pPr>
            <a:r>
              <a:rPr lang="en-US" dirty="0"/>
              <a:t>  No!</a:t>
            </a:r>
          </a:p>
          <a:p>
            <a:pPr marL="0" indent="0">
              <a:lnSpc>
                <a:spcPct val="110000"/>
              </a:lnSpc>
              <a:buNone/>
            </a:pPr>
            <a:r>
              <a:rPr lang="en-US" dirty="0"/>
              <a:t>If one groupmate is sick or can’t make it, do we all have to wait to do the lab until they’re better?</a:t>
            </a:r>
          </a:p>
          <a:p>
            <a:pPr lvl="1">
              <a:lnSpc>
                <a:spcPct val="110000"/>
              </a:lnSpc>
              <a:buFont typeface="Apple Color Emoji" pitchFamily="2" charset="0"/>
              <a:buChar char="❌"/>
            </a:pPr>
            <a:r>
              <a:rPr lang="en-US" dirty="0"/>
              <a:t> No! </a:t>
            </a:r>
          </a:p>
          <a:p>
            <a:pPr marL="0" indent="0">
              <a:lnSpc>
                <a:spcPct val="110000"/>
              </a:lnSpc>
              <a:buNone/>
            </a:pPr>
            <a:r>
              <a:rPr lang="en-US" dirty="0"/>
              <a:t>Ugh, do I </a:t>
            </a:r>
            <a:r>
              <a:rPr lang="en-US" b="1" i="1" dirty="0"/>
              <a:t>have</a:t>
            </a:r>
            <a:r>
              <a:rPr lang="en-US" dirty="0"/>
              <a:t> to work in a group?</a:t>
            </a:r>
          </a:p>
          <a:p>
            <a:pPr lvl="1">
              <a:lnSpc>
                <a:spcPct val="110000"/>
              </a:lnSpc>
              <a:buFont typeface="Wingdings" pitchFamily="2" charset="2"/>
              <a:buChar char="v"/>
            </a:pPr>
            <a:r>
              <a:rPr lang="en-US" dirty="0"/>
              <a:t>Group work is optional! </a:t>
            </a:r>
          </a:p>
        </p:txBody>
      </p:sp>
      <p:sp>
        <p:nvSpPr>
          <p:cNvPr id="2" name="Rectangle 1">
            <a:extLst>
              <a:ext uri="{FF2B5EF4-FFF2-40B4-BE49-F238E27FC236}">
                <a16:creationId xmlns:a16="http://schemas.microsoft.com/office/drawing/2014/main" id="{49A6D480-54AE-66FF-9C5E-E3CEFCCCB46A}"/>
              </a:ext>
            </a:extLst>
          </p:cNvPr>
          <p:cNvSpPr/>
          <p:nvPr/>
        </p:nvSpPr>
        <p:spPr>
          <a:xfrm>
            <a:off x="0" y="0"/>
            <a:ext cx="12192000" cy="39061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Syllabus Highlights</a:t>
            </a:r>
          </a:p>
        </p:txBody>
      </p:sp>
    </p:spTree>
    <p:extLst>
      <p:ext uri="{BB962C8B-B14F-4D97-AF65-F5344CB8AC3E}">
        <p14:creationId xmlns:p14="http://schemas.microsoft.com/office/powerpoint/2010/main" val="25404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apezoid 19">
            <a:extLst>
              <a:ext uri="{FF2B5EF4-FFF2-40B4-BE49-F238E27FC236}">
                <a16:creationId xmlns:a16="http://schemas.microsoft.com/office/drawing/2014/main" id="{C62B589D-F980-4AAF-937E-4B694D8041F7}"/>
              </a:ext>
            </a:extLst>
          </p:cNvPr>
          <p:cNvSpPr/>
          <p:nvPr/>
        </p:nvSpPr>
        <p:spPr>
          <a:xfrm>
            <a:off x="891682" y="3860784"/>
            <a:ext cx="10462656" cy="423811"/>
          </a:xfrm>
          <a:custGeom>
            <a:avLst/>
            <a:gdLst>
              <a:gd name="connsiteX0" fmla="*/ 0 w 10515602"/>
              <a:gd name="connsiteY0" fmla="*/ 354561 h 354561"/>
              <a:gd name="connsiteX1" fmla="*/ 4072810 w 10515602"/>
              <a:gd name="connsiteY1" fmla="*/ 0 h 354561"/>
              <a:gd name="connsiteX2" fmla="*/ 6442792 w 10515602"/>
              <a:gd name="connsiteY2" fmla="*/ 0 h 354561"/>
              <a:gd name="connsiteX3" fmla="*/ 10515602 w 10515602"/>
              <a:gd name="connsiteY3" fmla="*/ 354561 h 354561"/>
              <a:gd name="connsiteX4" fmla="*/ 0 w 10515602"/>
              <a:gd name="connsiteY4" fmla="*/ 354561 h 354561"/>
              <a:gd name="connsiteX0" fmla="*/ 0 w 10515602"/>
              <a:gd name="connsiteY0" fmla="*/ 354561 h 354561"/>
              <a:gd name="connsiteX1" fmla="*/ 4072810 w 10515602"/>
              <a:gd name="connsiteY1" fmla="*/ 0 h 354561"/>
              <a:gd name="connsiteX2" fmla="*/ 10510939 w 10515602"/>
              <a:gd name="connsiteY2" fmla="*/ 9331 h 354561"/>
              <a:gd name="connsiteX3" fmla="*/ 10515602 w 10515602"/>
              <a:gd name="connsiteY3" fmla="*/ 354561 h 354561"/>
              <a:gd name="connsiteX4" fmla="*/ 0 w 10515602"/>
              <a:gd name="connsiteY4" fmla="*/ 354561 h 354561"/>
              <a:gd name="connsiteX0" fmla="*/ 0 w 10516139"/>
              <a:gd name="connsiteY0" fmla="*/ 423811 h 423811"/>
              <a:gd name="connsiteX1" fmla="*/ 4072810 w 10516139"/>
              <a:gd name="connsiteY1" fmla="*/ 69250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4558585 w 10516139"/>
              <a:gd name="connsiteY1" fmla="*/ 114494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4558585 w 10516139"/>
              <a:gd name="connsiteY1" fmla="*/ 114494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5849223 w 10516139"/>
              <a:gd name="connsiteY1" fmla="*/ 109732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5849223 w 10516139"/>
              <a:gd name="connsiteY1" fmla="*/ 109732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8379 h 428379"/>
              <a:gd name="connsiteX1" fmla="*/ 6823154 w 10516139"/>
              <a:gd name="connsiteY1" fmla="*/ 0 h 428379"/>
              <a:gd name="connsiteX2" fmla="*/ 10515702 w 10516139"/>
              <a:gd name="connsiteY2" fmla="*/ 4568 h 428379"/>
              <a:gd name="connsiteX3" fmla="*/ 10515602 w 10516139"/>
              <a:gd name="connsiteY3" fmla="*/ 428379 h 428379"/>
              <a:gd name="connsiteX4" fmla="*/ 0 w 10516139"/>
              <a:gd name="connsiteY4" fmla="*/ 428379 h 428379"/>
              <a:gd name="connsiteX0" fmla="*/ 0 w 10516139"/>
              <a:gd name="connsiteY0" fmla="*/ 423811 h 423811"/>
              <a:gd name="connsiteX1" fmla="*/ 7921704 w 10516139"/>
              <a:gd name="connsiteY1" fmla="*/ 1782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34729 h 434729"/>
              <a:gd name="connsiteX1" fmla="*/ 9344104 w 10516139"/>
              <a:gd name="connsiteY1" fmla="*/ 0 h 434729"/>
              <a:gd name="connsiteX2" fmla="*/ 10515702 w 10516139"/>
              <a:gd name="connsiteY2" fmla="*/ 10918 h 434729"/>
              <a:gd name="connsiteX3" fmla="*/ 10515602 w 10516139"/>
              <a:gd name="connsiteY3" fmla="*/ 434729 h 434729"/>
              <a:gd name="connsiteX4" fmla="*/ 0 w 10516139"/>
              <a:gd name="connsiteY4" fmla="*/ 434729 h 434729"/>
              <a:gd name="connsiteX0" fmla="*/ 0 w 10516139"/>
              <a:gd name="connsiteY0" fmla="*/ 423811 h 423811"/>
              <a:gd name="connsiteX1" fmla="*/ 7889954 w 10516139"/>
              <a:gd name="connsiteY1" fmla="*/ 71632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7889954 w 10516139"/>
              <a:gd name="connsiteY1" fmla="*/ 71632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7985204 w 10516139"/>
              <a:gd name="connsiteY1" fmla="*/ 84332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7985204 w 10516139"/>
              <a:gd name="connsiteY1" fmla="*/ 84332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7889954 w 10516139"/>
              <a:gd name="connsiteY1" fmla="*/ 72425 h 423811"/>
              <a:gd name="connsiteX2" fmla="*/ 10515702 w 10516139"/>
              <a:gd name="connsiteY2" fmla="*/ 0 h 423811"/>
              <a:gd name="connsiteX3" fmla="*/ 10515602 w 10516139"/>
              <a:gd name="connsiteY3" fmla="*/ 423811 h 423811"/>
              <a:gd name="connsiteX4" fmla="*/ 0 w 10516139"/>
              <a:gd name="connsiteY4" fmla="*/ 423811 h 423811"/>
              <a:gd name="connsiteX0" fmla="*/ 0 w 10516139"/>
              <a:gd name="connsiteY0" fmla="*/ 423811 h 423811"/>
              <a:gd name="connsiteX1" fmla="*/ 7889954 w 10516139"/>
              <a:gd name="connsiteY1" fmla="*/ 72425 h 423811"/>
              <a:gd name="connsiteX2" fmla="*/ 10515702 w 10516139"/>
              <a:gd name="connsiteY2" fmla="*/ 0 h 423811"/>
              <a:gd name="connsiteX3" fmla="*/ 10515602 w 10516139"/>
              <a:gd name="connsiteY3" fmla="*/ 423811 h 423811"/>
              <a:gd name="connsiteX4" fmla="*/ 0 w 10516139"/>
              <a:gd name="connsiteY4" fmla="*/ 423811 h 42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6139" h="423811">
                <a:moveTo>
                  <a:pt x="0" y="423811"/>
                </a:moveTo>
                <a:lnTo>
                  <a:pt x="7889954" y="72425"/>
                </a:lnTo>
                <a:lnTo>
                  <a:pt x="10515702" y="0"/>
                </a:lnTo>
                <a:cubicBezTo>
                  <a:pt x="10517256" y="115077"/>
                  <a:pt x="10514048" y="308734"/>
                  <a:pt x="10515602" y="423811"/>
                </a:cubicBezTo>
                <a:lnTo>
                  <a:pt x="0" y="423811"/>
                </a:lnTo>
                <a:close/>
              </a:path>
            </a:pathLst>
          </a:custGeom>
          <a:solidFill>
            <a:srgbClr val="2E302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3EFB60F-97CD-4B13-A656-BEC5AB20191D}"/>
              </a:ext>
            </a:extLst>
          </p:cNvPr>
          <p:cNvSpPr>
            <a:spLocks noGrp="1"/>
          </p:cNvSpPr>
          <p:nvPr>
            <p:ph type="title"/>
          </p:nvPr>
        </p:nvSpPr>
        <p:spPr/>
        <p:txBody>
          <a:bodyPr/>
          <a:lstStyle/>
          <a:p>
            <a:r>
              <a:rPr lang="en-US" b="1" dirty="0"/>
              <a:t>Where your lab grade fits in</a:t>
            </a:r>
          </a:p>
        </p:txBody>
      </p:sp>
      <p:sp>
        <p:nvSpPr>
          <p:cNvPr id="11" name="Rectangle 10">
            <a:extLst>
              <a:ext uri="{FF2B5EF4-FFF2-40B4-BE49-F238E27FC236}">
                <a16:creationId xmlns:a16="http://schemas.microsoft.com/office/drawing/2014/main" id="{5DDB3CEB-E53C-463B-AE66-5B4CF445D5BA}"/>
              </a:ext>
            </a:extLst>
          </p:cNvPr>
          <p:cNvSpPr/>
          <p:nvPr/>
        </p:nvSpPr>
        <p:spPr>
          <a:xfrm>
            <a:off x="838200" y="1690688"/>
            <a:ext cx="10515601" cy="11196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PHYS 104: One grade will show up on your transcript (A, B, C, etc.)</a:t>
            </a:r>
          </a:p>
        </p:txBody>
      </p:sp>
      <p:sp>
        <p:nvSpPr>
          <p:cNvPr id="12" name="Rectangle 11">
            <a:extLst>
              <a:ext uri="{FF2B5EF4-FFF2-40B4-BE49-F238E27FC236}">
                <a16:creationId xmlns:a16="http://schemas.microsoft.com/office/drawing/2014/main" id="{FE1DAC1B-33C4-40CA-ACF8-5272214C8725}"/>
              </a:ext>
            </a:extLst>
          </p:cNvPr>
          <p:cNvSpPr/>
          <p:nvPr/>
        </p:nvSpPr>
        <p:spPr>
          <a:xfrm>
            <a:off x="838200" y="2810361"/>
            <a:ext cx="7891272" cy="111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75% of your final grade comes from lecture.</a:t>
            </a:r>
          </a:p>
          <a:p>
            <a:pPr algn="ctr"/>
            <a:r>
              <a:rPr lang="en-US" dirty="0"/>
              <a:t>This part of the grade is based on whatever criteria your lecture professor sets.</a:t>
            </a:r>
          </a:p>
        </p:txBody>
      </p:sp>
      <p:sp>
        <p:nvSpPr>
          <p:cNvPr id="13" name="Rectangle 12">
            <a:extLst>
              <a:ext uri="{FF2B5EF4-FFF2-40B4-BE49-F238E27FC236}">
                <a16:creationId xmlns:a16="http://schemas.microsoft.com/office/drawing/2014/main" id="{D3185148-A66C-4D8E-ADE3-DCAC06EDE26C}"/>
              </a:ext>
            </a:extLst>
          </p:cNvPr>
          <p:cNvSpPr/>
          <p:nvPr/>
        </p:nvSpPr>
        <p:spPr>
          <a:xfrm>
            <a:off x="8729472" y="2810361"/>
            <a:ext cx="2624328" cy="111967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b="1" dirty="0"/>
              <a:t>25% of your final grade comes from the lab </a:t>
            </a:r>
            <a:r>
              <a:rPr lang="en-US" b="1" dirty="0">
                <a:sym typeface="Wingdings" pitchFamily="2" charset="2"/>
              </a:rPr>
              <a:t></a:t>
            </a:r>
            <a:r>
              <a:rPr lang="en-US" b="1" dirty="0">
                <a:solidFill>
                  <a:srgbClr val="00C2D8"/>
                </a:solidFill>
              </a:rPr>
              <a:t> </a:t>
            </a:r>
            <a:r>
              <a:rPr lang="en-US" b="1" dirty="0">
                <a:solidFill>
                  <a:srgbClr val="FF0000"/>
                </a:solidFill>
              </a:rPr>
              <a:t>Must get C- or above!</a:t>
            </a:r>
          </a:p>
        </p:txBody>
      </p:sp>
      <p:sp>
        <p:nvSpPr>
          <p:cNvPr id="16" name="Rectangle 15">
            <a:extLst>
              <a:ext uri="{FF2B5EF4-FFF2-40B4-BE49-F238E27FC236}">
                <a16:creationId xmlns:a16="http://schemas.microsoft.com/office/drawing/2014/main" id="{34574D48-0692-46E9-A9A6-116C9AB646D8}"/>
              </a:ext>
            </a:extLst>
          </p:cNvPr>
          <p:cNvSpPr/>
          <p:nvPr/>
        </p:nvSpPr>
        <p:spPr>
          <a:xfrm>
            <a:off x="838200" y="4284597"/>
            <a:ext cx="3685032" cy="604646"/>
          </a:xfrm>
          <a:prstGeom prst="rect">
            <a:avLst/>
          </a:prstGeom>
          <a:solidFill>
            <a:schemeClr val="accent3">
              <a:lumMod val="50000"/>
            </a:schemeClr>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Learning Labs (10)</a:t>
            </a:r>
          </a:p>
          <a:p>
            <a:pPr algn="ctr"/>
            <a:r>
              <a:rPr lang="en-US" dirty="0"/>
              <a:t>35% of lab grade</a:t>
            </a:r>
          </a:p>
        </p:txBody>
      </p:sp>
      <p:sp>
        <p:nvSpPr>
          <p:cNvPr id="17" name="Rectangle 16">
            <a:extLst>
              <a:ext uri="{FF2B5EF4-FFF2-40B4-BE49-F238E27FC236}">
                <a16:creationId xmlns:a16="http://schemas.microsoft.com/office/drawing/2014/main" id="{AEB8E96F-49BD-49D0-9B5E-132EFF213998}"/>
              </a:ext>
            </a:extLst>
          </p:cNvPr>
          <p:cNvSpPr/>
          <p:nvPr/>
        </p:nvSpPr>
        <p:spPr>
          <a:xfrm>
            <a:off x="4518122" y="4284595"/>
            <a:ext cx="3685032" cy="604646"/>
          </a:xfrm>
          <a:prstGeom prst="rect">
            <a:avLst/>
          </a:prstGeom>
          <a:solidFill>
            <a:schemeClr val="accent3">
              <a:lumMod val="75000"/>
            </a:schemeClr>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Capstone Labs (4)</a:t>
            </a:r>
          </a:p>
          <a:p>
            <a:pPr algn="ctr"/>
            <a:r>
              <a:rPr lang="en-US" dirty="0"/>
              <a:t>35% of lab grade</a:t>
            </a:r>
          </a:p>
        </p:txBody>
      </p:sp>
      <p:sp>
        <p:nvSpPr>
          <p:cNvPr id="18" name="Rectangle 17">
            <a:extLst>
              <a:ext uri="{FF2B5EF4-FFF2-40B4-BE49-F238E27FC236}">
                <a16:creationId xmlns:a16="http://schemas.microsoft.com/office/drawing/2014/main" id="{B84609EA-3FD1-45C8-9620-8104D3E1FA59}"/>
              </a:ext>
            </a:extLst>
          </p:cNvPr>
          <p:cNvSpPr/>
          <p:nvPr/>
        </p:nvSpPr>
        <p:spPr>
          <a:xfrm>
            <a:off x="8199120" y="4284596"/>
            <a:ext cx="2606040" cy="604646"/>
          </a:xfrm>
          <a:prstGeom prst="rect">
            <a:avLst/>
          </a:prstGeom>
          <a:solidFill>
            <a:schemeClr val="accent3">
              <a:lumMod val="60000"/>
              <a:lumOff val="40000"/>
            </a:schemeClr>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1"/>
                </a:solidFill>
              </a:rPr>
              <a:t>Canvas Quizzes</a:t>
            </a:r>
          </a:p>
          <a:p>
            <a:pPr algn="ctr"/>
            <a:r>
              <a:rPr lang="en-US" dirty="0">
                <a:solidFill>
                  <a:schemeClr val="tx1"/>
                </a:solidFill>
              </a:rPr>
              <a:t>25% of lab grade</a:t>
            </a:r>
          </a:p>
        </p:txBody>
      </p:sp>
      <p:sp>
        <p:nvSpPr>
          <p:cNvPr id="19" name="Rectangle 18">
            <a:extLst>
              <a:ext uri="{FF2B5EF4-FFF2-40B4-BE49-F238E27FC236}">
                <a16:creationId xmlns:a16="http://schemas.microsoft.com/office/drawing/2014/main" id="{D1123BEB-A6F3-4750-88A0-C72DD26CDEF4}"/>
              </a:ext>
            </a:extLst>
          </p:cNvPr>
          <p:cNvSpPr/>
          <p:nvPr/>
        </p:nvSpPr>
        <p:spPr>
          <a:xfrm>
            <a:off x="10805160" y="4284596"/>
            <a:ext cx="548640" cy="604646"/>
          </a:xfrm>
          <a:prstGeom prst="rect">
            <a:avLst/>
          </a:prstGeom>
          <a:solidFill>
            <a:schemeClr val="accent3">
              <a:lumMod val="40000"/>
              <a:lumOff val="60000"/>
            </a:schemeClr>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1"/>
                </a:solidFill>
              </a:rPr>
              <a:t>RD</a:t>
            </a:r>
          </a:p>
          <a:p>
            <a:pPr algn="ctr"/>
            <a:r>
              <a:rPr lang="en-US" dirty="0">
                <a:solidFill>
                  <a:schemeClr val="tx1"/>
                </a:solidFill>
              </a:rPr>
              <a:t>5%</a:t>
            </a:r>
          </a:p>
        </p:txBody>
      </p:sp>
      <p:sp>
        <p:nvSpPr>
          <p:cNvPr id="21" name="Rectangle 20">
            <a:extLst>
              <a:ext uri="{FF2B5EF4-FFF2-40B4-BE49-F238E27FC236}">
                <a16:creationId xmlns:a16="http://schemas.microsoft.com/office/drawing/2014/main" id="{0F92A2E1-48F3-4E11-B882-A88A0F2AB9BB}"/>
              </a:ext>
            </a:extLst>
          </p:cNvPr>
          <p:cNvSpPr/>
          <p:nvPr/>
        </p:nvSpPr>
        <p:spPr>
          <a:xfrm>
            <a:off x="837930" y="4889238"/>
            <a:ext cx="3679652" cy="1828800"/>
          </a:xfrm>
          <a:prstGeom prst="rect">
            <a:avLst/>
          </a:prstGeom>
          <a:ln>
            <a:solidFill>
              <a:schemeClr val="accent3">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600"/>
              </a:spcAft>
            </a:pPr>
            <a:r>
              <a:rPr lang="en-US" sz="1500" dirty="0"/>
              <a:t>Labs where you’re learning new stuff.</a:t>
            </a:r>
          </a:p>
          <a:p>
            <a:pPr marL="285750" indent="-285750">
              <a:buFont typeface="Arial" panose="020B0604020202020204" pitchFamily="34" charset="0"/>
              <a:buChar char="•"/>
            </a:pPr>
            <a:r>
              <a:rPr lang="en-US" sz="1500" dirty="0">
                <a:hlinkClick r:id="rId3"/>
              </a:rPr>
              <a:t>Learning targets numerically “graded” on a proficiency scale from 0-4 for feedback</a:t>
            </a:r>
            <a:r>
              <a:rPr lang="en-US" sz="1500" dirty="0"/>
              <a:t>.</a:t>
            </a:r>
          </a:p>
          <a:p>
            <a:pPr marL="285750" indent="-285750">
              <a:buFont typeface="Arial" panose="020B0604020202020204" pitchFamily="34" charset="0"/>
              <a:buChar char="•"/>
            </a:pPr>
            <a:r>
              <a:rPr lang="en-US" sz="1500" dirty="0"/>
              <a:t>BUT! The grade in gradebook is C/I!</a:t>
            </a:r>
          </a:p>
          <a:p>
            <a:pPr marL="285750" indent="-285750">
              <a:buFont typeface="Arial" panose="020B0604020202020204" pitchFamily="34" charset="0"/>
              <a:buChar char="•"/>
            </a:pPr>
            <a:r>
              <a:rPr lang="en-US" sz="1500" dirty="0"/>
              <a:t>Each missing lab is -10% to overall LL grade.</a:t>
            </a:r>
          </a:p>
        </p:txBody>
      </p:sp>
      <p:sp>
        <p:nvSpPr>
          <p:cNvPr id="22" name="Rectangle 21">
            <a:extLst>
              <a:ext uri="{FF2B5EF4-FFF2-40B4-BE49-F238E27FC236}">
                <a16:creationId xmlns:a16="http://schemas.microsoft.com/office/drawing/2014/main" id="{D91EC517-0EFF-470D-A0CF-E68F06169B64}"/>
              </a:ext>
            </a:extLst>
          </p:cNvPr>
          <p:cNvSpPr/>
          <p:nvPr/>
        </p:nvSpPr>
        <p:spPr>
          <a:xfrm>
            <a:off x="4513550" y="4889238"/>
            <a:ext cx="3685032" cy="1828800"/>
          </a:xfrm>
          <a:prstGeom prst="rect">
            <a:avLst/>
          </a:prstGeom>
          <a:ln>
            <a:solidFill>
              <a:schemeClr val="accent3">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600"/>
              </a:spcAft>
            </a:pPr>
            <a:r>
              <a:rPr lang="en-US" sz="1500" dirty="0"/>
              <a:t>Labs where you show off what you’ve learned. </a:t>
            </a:r>
          </a:p>
          <a:p>
            <a:pPr marL="285750" indent="-285750">
              <a:buFont typeface="Arial" panose="020B0604020202020204" pitchFamily="34" charset="0"/>
              <a:buChar char="•"/>
            </a:pPr>
            <a:r>
              <a:rPr lang="en-US" sz="1500" dirty="0"/>
              <a:t>Each LT will be assessed on a proficiency scale from 0 – 4.</a:t>
            </a:r>
          </a:p>
          <a:p>
            <a:pPr marL="285750" indent="-285750">
              <a:buFont typeface="Arial" panose="020B0604020202020204" pitchFamily="34" charset="0"/>
              <a:buChar char="•"/>
            </a:pPr>
            <a:r>
              <a:rPr lang="en-US" sz="1500" dirty="0"/>
              <a:t>Averaged, scaled like a GPA, goes in the gradebook!</a:t>
            </a:r>
          </a:p>
          <a:p>
            <a:pPr marL="285750" indent="-285750">
              <a:buFont typeface="Arial" panose="020B0604020202020204" pitchFamily="34" charset="0"/>
              <a:buChar char="•"/>
            </a:pPr>
            <a:r>
              <a:rPr lang="en-US" sz="1500" dirty="0"/>
              <a:t>Lowest will be weighted down by half. </a:t>
            </a:r>
          </a:p>
        </p:txBody>
      </p:sp>
      <p:sp>
        <p:nvSpPr>
          <p:cNvPr id="23" name="Rectangle 22">
            <a:extLst>
              <a:ext uri="{FF2B5EF4-FFF2-40B4-BE49-F238E27FC236}">
                <a16:creationId xmlns:a16="http://schemas.microsoft.com/office/drawing/2014/main" id="{5C9D0B73-B64E-46A9-A152-D51133E16BD3}"/>
              </a:ext>
            </a:extLst>
          </p:cNvPr>
          <p:cNvSpPr/>
          <p:nvPr/>
        </p:nvSpPr>
        <p:spPr>
          <a:xfrm>
            <a:off x="8198582" y="4889241"/>
            <a:ext cx="2606038" cy="1828800"/>
          </a:xfrm>
          <a:prstGeom prst="rect">
            <a:avLst/>
          </a:prstGeom>
          <a:ln>
            <a:solidFill>
              <a:schemeClr val="accent3">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1500" dirty="0"/>
              <a:t>One a week, ~10 q’s.</a:t>
            </a:r>
          </a:p>
          <a:p>
            <a:pPr marL="285750" indent="-285750">
              <a:buFont typeface="Arial" panose="020B0604020202020204" pitchFamily="34" charset="0"/>
              <a:buChar char="•"/>
            </a:pPr>
            <a:r>
              <a:rPr lang="en-US" sz="1500" dirty="0"/>
              <a:t>MC, 2 tries, highest grade recorded.</a:t>
            </a:r>
          </a:p>
          <a:p>
            <a:pPr marL="285750" indent="-285750">
              <a:buFont typeface="Arial" panose="020B0604020202020204" pitchFamily="34" charset="0"/>
              <a:buChar char="•"/>
            </a:pPr>
            <a:r>
              <a:rPr lang="en-US" sz="1500" dirty="0"/>
              <a:t>Graded by Canvas using simple %.</a:t>
            </a:r>
          </a:p>
          <a:p>
            <a:pPr marL="285750" indent="-285750">
              <a:buFont typeface="Arial" panose="020B0604020202020204" pitchFamily="34" charset="0"/>
              <a:buChar char="•"/>
            </a:pPr>
            <a:r>
              <a:rPr lang="en-US" sz="1500" dirty="0"/>
              <a:t>Lowest dropped.</a:t>
            </a:r>
          </a:p>
        </p:txBody>
      </p:sp>
      <p:sp>
        <p:nvSpPr>
          <p:cNvPr id="25" name="Rectangle 24">
            <a:extLst>
              <a:ext uri="{FF2B5EF4-FFF2-40B4-BE49-F238E27FC236}">
                <a16:creationId xmlns:a16="http://schemas.microsoft.com/office/drawing/2014/main" id="{6D41E70A-FFAF-431A-A317-B58437833783}"/>
              </a:ext>
            </a:extLst>
          </p:cNvPr>
          <p:cNvSpPr/>
          <p:nvPr/>
        </p:nvSpPr>
        <p:spPr>
          <a:xfrm>
            <a:off x="8932127" y="500060"/>
            <a:ext cx="2490646" cy="1081183"/>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500" dirty="0"/>
              <a:t>Reflection Discussions (five throughout the semester) </a:t>
            </a:r>
            <a:r>
              <a:rPr lang="en-US" sz="1500" dirty="0">
                <a:sym typeface="Wingdings" panose="05000000000000000000" pitchFamily="2" charset="2"/>
              </a:rPr>
              <a:t> complete/incomplete</a:t>
            </a:r>
            <a:endParaRPr lang="en-US" sz="1500" dirty="0"/>
          </a:p>
        </p:txBody>
      </p:sp>
      <p:sp>
        <p:nvSpPr>
          <p:cNvPr id="27" name="Freeform: Shape 26">
            <a:extLst>
              <a:ext uri="{FF2B5EF4-FFF2-40B4-BE49-F238E27FC236}">
                <a16:creationId xmlns:a16="http://schemas.microsoft.com/office/drawing/2014/main" id="{1B00BA21-1F2A-46E0-B2E1-8CDDB87C1603}"/>
              </a:ext>
            </a:extLst>
          </p:cNvPr>
          <p:cNvSpPr/>
          <p:nvPr/>
        </p:nvSpPr>
        <p:spPr>
          <a:xfrm>
            <a:off x="11000807" y="876301"/>
            <a:ext cx="1019743" cy="4768133"/>
          </a:xfrm>
          <a:custGeom>
            <a:avLst/>
            <a:gdLst>
              <a:gd name="connsiteX0" fmla="*/ 0 w 951053"/>
              <a:gd name="connsiteY0" fmla="*/ 4105275 h 4754564"/>
              <a:gd name="connsiteX1" fmla="*/ 419100 w 951053"/>
              <a:gd name="connsiteY1" fmla="*/ 4714875 h 4754564"/>
              <a:gd name="connsiteX2" fmla="*/ 933450 w 951053"/>
              <a:gd name="connsiteY2" fmla="*/ 3105150 h 4754564"/>
              <a:gd name="connsiteX3" fmla="*/ 790575 w 951053"/>
              <a:gd name="connsiteY3" fmla="*/ 1019175 h 4754564"/>
              <a:gd name="connsiteX4" fmla="*/ 390525 w 951053"/>
              <a:gd name="connsiteY4" fmla="*/ 0 h 4754564"/>
              <a:gd name="connsiteX0" fmla="*/ 0 w 994258"/>
              <a:gd name="connsiteY0" fmla="*/ 4105275 h 4754564"/>
              <a:gd name="connsiteX1" fmla="*/ 419100 w 994258"/>
              <a:gd name="connsiteY1" fmla="*/ 4714875 h 4754564"/>
              <a:gd name="connsiteX2" fmla="*/ 933450 w 994258"/>
              <a:gd name="connsiteY2" fmla="*/ 3105150 h 4754564"/>
              <a:gd name="connsiteX3" fmla="*/ 923925 w 994258"/>
              <a:gd name="connsiteY3" fmla="*/ 990600 h 4754564"/>
              <a:gd name="connsiteX4" fmla="*/ 390525 w 994258"/>
              <a:gd name="connsiteY4" fmla="*/ 0 h 4754564"/>
              <a:gd name="connsiteX0" fmla="*/ 0 w 1063330"/>
              <a:gd name="connsiteY0" fmla="*/ 4105275 h 4752396"/>
              <a:gd name="connsiteX1" fmla="*/ 419100 w 1063330"/>
              <a:gd name="connsiteY1" fmla="*/ 4714875 h 4752396"/>
              <a:gd name="connsiteX2" fmla="*/ 1028700 w 1063330"/>
              <a:gd name="connsiteY2" fmla="*/ 3143250 h 4752396"/>
              <a:gd name="connsiteX3" fmla="*/ 923925 w 1063330"/>
              <a:gd name="connsiteY3" fmla="*/ 990600 h 4752396"/>
              <a:gd name="connsiteX4" fmla="*/ 390525 w 1063330"/>
              <a:gd name="connsiteY4" fmla="*/ 0 h 4752396"/>
              <a:gd name="connsiteX0" fmla="*/ 1123 w 1064453"/>
              <a:gd name="connsiteY0" fmla="*/ 4105275 h 4782355"/>
              <a:gd name="connsiteX1" fmla="*/ 420223 w 1064453"/>
              <a:gd name="connsiteY1" fmla="*/ 4714875 h 4782355"/>
              <a:gd name="connsiteX2" fmla="*/ 1029823 w 1064453"/>
              <a:gd name="connsiteY2" fmla="*/ 3143250 h 4782355"/>
              <a:gd name="connsiteX3" fmla="*/ 925048 w 1064453"/>
              <a:gd name="connsiteY3" fmla="*/ 990600 h 4782355"/>
              <a:gd name="connsiteX4" fmla="*/ 391648 w 1064453"/>
              <a:gd name="connsiteY4" fmla="*/ 0 h 4782355"/>
              <a:gd name="connsiteX0" fmla="*/ 844 w 1057238"/>
              <a:gd name="connsiteY0" fmla="*/ 4105275 h 4790227"/>
              <a:gd name="connsiteX1" fmla="*/ 515194 w 1057238"/>
              <a:gd name="connsiteY1" fmla="*/ 4724400 h 4790227"/>
              <a:gd name="connsiteX2" fmla="*/ 1029544 w 1057238"/>
              <a:gd name="connsiteY2" fmla="*/ 3143250 h 4790227"/>
              <a:gd name="connsiteX3" fmla="*/ 924769 w 1057238"/>
              <a:gd name="connsiteY3" fmla="*/ 990600 h 4790227"/>
              <a:gd name="connsiteX4" fmla="*/ 391369 w 1057238"/>
              <a:gd name="connsiteY4" fmla="*/ 0 h 4790227"/>
              <a:gd name="connsiteX0" fmla="*/ 844 w 1057238"/>
              <a:gd name="connsiteY0" fmla="*/ 4105338 h 4790290"/>
              <a:gd name="connsiteX1" fmla="*/ 515194 w 1057238"/>
              <a:gd name="connsiteY1" fmla="*/ 4724463 h 4790290"/>
              <a:gd name="connsiteX2" fmla="*/ 1029544 w 1057238"/>
              <a:gd name="connsiteY2" fmla="*/ 3143313 h 4790290"/>
              <a:gd name="connsiteX3" fmla="*/ 924769 w 1057238"/>
              <a:gd name="connsiteY3" fmla="*/ 990663 h 4790290"/>
              <a:gd name="connsiteX4" fmla="*/ 391369 w 1057238"/>
              <a:gd name="connsiteY4" fmla="*/ 63 h 4790290"/>
              <a:gd name="connsiteX0" fmla="*/ 844 w 1030387"/>
              <a:gd name="connsiteY0" fmla="*/ 4105275 h 4790227"/>
              <a:gd name="connsiteX1" fmla="*/ 515194 w 1030387"/>
              <a:gd name="connsiteY1" fmla="*/ 4724400 h 4790227"/>
              <a:gd name="connsiteX2" fmla="*/ 1029544 w 1030387"/>
              <a:gd name="connsiteY2" fmla="*/ 3143250 h 4790227"/>
              <a:gd name="connsiteX3" fmla="*/ 391369 w 1030387"/>
              <a:gd name="connsiteY3" fmla="*/ 0 h 4790227"/>
              <a:gd name="connsiteX0" fmla="*/ 844 w 1030387"/>
              <a:gd name="connsiteY0" fmla="*/ 4105275 h 4790227"/>
              <a:gd name="connsiteX1" fmla="*/ 515194 w 1030387"/>
              <a:gd name="connsiteY1" fmla="*/ 4724400 h 4790227"/>
              <a:gd name="connsiteX2" fmla="*/ 1029544 w 1030387"/>
              <a:gd name="connsiteY2" fmla="*/ 3143250 h 4790227"/>
              <a:gd name="connsiteX3" fmla="*/ 391369 w 1030387"/>
              <a:gd name="connsiteY3" fmla="*/ 0 h 4790227"/>
              <a:gd name="connsiteX0" fmla="*/ 826 w 982842"/>
              <a:gd name="connsiteY0" fmla="*/ 4105275 h 4845214"/>
              <a:gd name="connsiteX1" fmla="*/ 515176 w 982842"/>
              <a:gd name="connsiteY1" fmla="*/ 4724400 h 4845214"/>
              <a:gd name="connsiteX2" fmla="*/ 981901 w 982842"/>
              <a:gd name="connsiteY2" fmla="*/ 2381250 h 4845214"/>
              <a:gd name="connsiteX3" fmla="*/ 391351 w 982842"/>
              <a:gd name="connsiteY3" fmla="*/ 0 h 4845214"/>
              <a:gd name="connsiteX0" fmla="*/ 664 w 985403"/>
              <a:gd name="connsiteY0" fmla="*/ 4105275 h 4892036"/>
              <a:gd name="connsiteX1" fmla="*/ 610264 w 985403"/>
              <a:gd name="connsiteY1" fmla="*/ 4781550 h 4892036"/>
              <a:gd name="connsiteX2" fmla="*/ 981739 w 985403"/>
              <a:gd name="connsiteY2" fmla="*/ 2381250 h 4892036"/>
              <a:gd name="connsiteX3" fmla="*/ 391189 w 985403"/>
              <a:gd name="connsiteY3" fmla="*/ 0 h 4892036"/>
              <a:gd name="connsiteX0" fmla="*/ 888 w 988310"/>
              <a:gd name="connsiteY0" fmla="*/ 4105275 h 4867758"/>
              <a:gd name="connsiteX1" fmla="*/ 610488 w 988310"/>
              <a:gd name="connsiteY1" fmla="*/ 4781550 h 4867758"/>
              <a:gd name="connsiteX2" fmla="*/ 981963 w 988310"/>
              <a:gd name="connsiteY2" fmla="*/ 2381250 h 4867758"/>
              <a:gd name="connsiteX3" fmla="*/ 391413 w 988310"/>
              <a:gd name="connsiteY3" fmla="*/ 0 h 4867758"/>
              <a:gd name="connsiteX0" fmla="*/ 552 w 621326"/>
              <a:gd name="connsiteY0" fmla="*/ 4105275 h 5064725"/>
              <a:gd name="connsiteX1" fmla="*/ 610152 w 621326"/>
              <a:gd name="connsiteY1" fmla="*/ 4781550 h 5064725"/>
              <a:gd name="connsiteX2" fmla="*/ 391077 w 621326"/>
              <a:gd name="connsiteY2" fmla="*/ 0 h 5064725"/>
              <a:gd name="connsiteX0" fmla="*/ 19532 w 922063"/>
              <a:gd name="connsiteY0" fmla="*/ 4105275 h 5148588"/>
              <a:gd name="connsiteX1" fmla="*/ 629132 w 922063"/>
              <a:gd name="connsiteY1" fmla="*/ 4781550 h 5148588"/>
              <a:gd name="connsiteX2" fmla="*/ 410057 w 922063"/>
              <a:gd name="connsiteY2" fmla="*/ 0 h 5148588"/>
              <a:gd name="connsiteX0" fmla="*/ 1919 w 1117832"/>
              <a:gd name="connsiteY0" fmla="*/ 4105275 h 4982793"/>
              <a:gd name="connsiteX1" fmla="*/ 868694 w 1117832"/>
              <a:gd name="connsiteY1" fmla="*/ 4562475 h 4982793"/>
              <a:gd name="connsiteX2" fmla="*/ 392444 w 1117832"/>
              <a:gd name="connsiteY2" fmla="*/ 0 h 4982793"/>
              <a:gd name="connsiteX0" fmla="*/ 592 w 940570"/>
              <a:gd name="connsiteY0" fmla="*/ 4105275 h 5080206"/>
              <a:gd name="connsiteX1" fmla="*/ 867367 w 940570"/>
              <a:gd name="connsiteY1" fmla="*/ 4562475 h 5080206"/>
              <a:gd name="connsiteX2" fmla="*/ 391117 w 940570"/>
              <a:gd name="connsiteY2" fmla="*/ 0 h 5080206"/>
              <a:gd name="connsiteX0" fmla="*/ 592 w 1115881"/>
              <a:gd name="connsiteY0" fmla="*/ 4105275 h 5080206"/>
              <a:gd name="connsiteX1" fmla="*/ 867367 w 1115881"/>
              <a:gd name="connsiteY1" fmla="*/ 4562475 h 5080206"/>
              <a:gd name="connsiteX2" fmla="*/ 391117 w 1115881"/>
              <a:gd name="connsiteY2" fmla="*/ 0 h 5080206"/>
              <a:gd name="connsiteX0" fmla="*/ 402 w 1176828"/>
              <a:gd name="connsiteY0" fmla="*/ 4038600 h 4826595"/>
              <a:gd name="connsiteX1" fmla="*/ 867177 w 1176828"/>
              <a:gd name="connsiteY1" fmla="*/ 4495800 h 4826595"/>
              <a:gd name="connsiteX2" fmla="*/ 643755 w 1176828"/>
              <a:gd name="connsiteY2" fmla="*/ 0 h 4826595"/>
              <a:gd name="connsiteX0" fmla="*/ 391 w 1083724"/>
              <a:gd name="connsiteY0" fmla="*/ 4019550 h 4806136"/>
              <a:gd name="connsiteX1" fmla="*/ 867166 w 1083724"/>
              <a:gd name="connsiteY1" fmla="*/ 4476750 h 4806136"/>
              <a:gd name="connsiteX2" fmla="*/ 499270 w 1083724"/>
              <a:gd name="connsiteY2" fmla="*/ 0 h 4806136"/>
              <a:gd name="connsiteX0" fmla="*/ 565 w 1186538"/>
              <a:gd name="connsiteY0" fmla="*/ 4019550 h 4768133"/>
              <a:gd name="connsiteX1" fmla="*/ 867340 w 1186538"/>
              <a:gd name="connsiteY1" fmla="*/ 4476750 h 4768133"/>
              <a:gd name="connsiteX2" fmla="*/ 499444 w 1186538"/>
              <a:gd name="connsiteY2" fmla="*/ 0 h 4768133"/>
            </a:gdLst>
            <a:ahLst/>
            <a:cxnLst>
              <a:cxn ang="0">
                <a:pos x="connsiteX0" y="connsiteY0"/>
              </a:cxn>
              <a:cxn ang="0">
                <a:pos x="connsiteX1" y="connsiteY1"/>
              </a:cxn>
              <a:cxn ang="0">
                <a:pos x="connsiteX2" y="connsiteY2"/>
              </a:cxn>
            </a:cxnLst>
            <a:rect l="l" t="t" r="r" b="b"/>
            <a:pathLst>
              <a:path w="1186538" h="4768133">
                <a:moveTo>
                  <a:pt x="565" y="4019550"/>
                </a:moveTo>
                <a:cubicBezTo>
                  <a:pt x="-20073" y="4693443"/>
                  <a:pt x="529265" y="5061060"/>
                  <a:pt x="867340" y="4476750"/>
                </a:cubicBezTo>
                <a:cubicBezTo>
                  <a:pt x="1227395" y="3854450"/>
                  <a:pt x="1478535" y="529431"/>
                  <a:pt x="499444" y="0"/>
                </a:cubicBezTo>
              </a:path>
            </a:pathLst>
          </a:custGeom>
          <a:noFill/>
          <a:ln w="44450">
            <a:solidFill>
              <a:schemeClr val="accent6">
                <a:lumMod val="50000"/>
              </a:schemeClr>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F7FE692-301E-9B57-3836-A3F13C1AD71D}"/>
              </a:ext>
            </a:extLst>
          </p:cNvPr>
          <p:cNvSpPr/>
          <p:nvPr/>
        </p:nvSpPr>
        <p:spPr>
          <a:xfrm>
            <a:off x="0" y="0"/>
            <a:ext cx="12192000" cy="39061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i="1" dirty="0">
                <a:latin typeface="Arial" panose="020B0604020202020204" pitchFamily="34" charset="0"/>
              </a:rPr>
              <a:t>Syllabus Highlights</a:t>
            </a:r>
          </a:p>
        </p:txBody>
      </p:sp>
    </p:spTree>
    <p:extLst>
      <p:ext uri="{BB962C8B-B14F-4D97-AF65-F5344CB8AC3E}">
        <p14:creationId xmlns:p14="http://schemas.microsoft.com/office/powerpoint/2010/main" val="37512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17" grpId="0" animBg="1"/>
      <p:bldP spid="18" grpId="0" animBg="1"/>
      <p:bldP spid="19" grpId="0" animBg="1"/>
      <p:bldP spid="21" grpId="0" animBg="1"/>
      <p:bldP spid="22" grpId="0" animBg="1"/>
      <p:bldP spid="23" grpId="0" animBg="1"/>
      <p:bldP spid="25" grpId="0" animBg="1"/>
      <p:bldP spid="27" grpId="0" animBg="1"/>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0070C0"/>
      </a:hlink>
      <a:folHlink>
        <a:srgbClr val="7044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23659</TotalTime>
  <Words>1613</Words>
  <Application>Microsoft Macintosh PowerPoint</Application>
  <PresentationFormat>Widescreen</PresentationFormat>
  <Paragraphs>236</Paragraphs>
  <Slides>22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.Apple Color Emoji UI</vt:lpstr>
      <vt:lpstr>Apple Color Emoji</vt:lpstr>
      <vt:lpstr>Arial</vt:lpstr>
      <vt:lpstr>Gill Sans Ultra Bold</vt:lpstr>
      <vt:lpstr>Wingdings</vt:lpstr>
      <vt:lpstr>Office Theme</vt:lpstr>
      <vt:lpstr>Today’s Plan</vt:lpstr>
      <vt:lpstr>Who am I?</vt:lpstr>
      <vt:lpstr>What do we want you to get out of this class?</vt:lpstr>
      <vt:lpstr>What do we want you to get out of this class?</vt:lpstr>
      <vt:lpstr>THE BIG QUESTION   THE BIG GOAL</vt:lpstr>
      <vt:lpstr>What do we need to accomplish that goal?</vt:lpstr>
      <vt:lpstr>How are we going to get there?</vt:lpstr>
      <vt:lpstr>Drop-In Lab Format</vt:lpstr>
      <vt:lpstr>Where your lab grade fits in</vt:lpstr>
      <vt:lpstr>Here’s how to pass PHYS 104</vt:lpstr>
      <vt:lpstr>TAs</vt:lpstr>
      <vt:lpstr>Pre-Lab Lecture Routine</vt:lpstr>
      <vt:lpstr>Lab Routine</vt:lpstr>
      <vt:lpstr>PowerPoint Presentation</vt:lpstr>
      <vt:lpstr>Mystery Tubes!</vt:lpstr>
      <vt:lpstr>The Purpose of Science</vt:lpstr>
      <vt:lpstr>The Process of Science</vt:lpstr>
      <vt:lpstr>Essential Parts of an Experiment</vt:lpstr>
      <vt:lpstr>Essential Parts of an Experiment</vt:lpstr>
      <vt:lpstr>Essential Parts of an Experiment</vt:lpstr>
      <vt:lpstr>Distinguishing IV vs. DV</vt:lpstr>
      <vt:lpstr>Your To-Do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scientific inquiry? Why do we do scientific inquiry?</dc:title>
  <dc:creator>Stevens, Laura</dc:creator>
  <cp:lastModifiedBy>Laura Stevens</cp:lastModifiedBy>
  <cp:revision>47</cp:revision>
  <dcterms:created xsi:type="dcterms:W3CDTF">2021-08-19T22:18:02Z</dcterms:created>
  <dcterms:modified xsi:type="dcterms:W3CDTF">2025-02-27T21:03:58Z</dcterms:modified>
</cp:coreProperties>
</file>