
<file path=[Content_Types].xml><?xml version="1.0" encoding="utf-8"?>
<Types xmlns="http://schemas.openxmlformats.org/package/2006/content-types">
  <Default Extension="bin" ContentType="image/pn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8" r:id="rId2"/>
    <p:sldId id="337" r:id="rId3"/>
    <p:sldId id="338" r:id="rId4"/>
    <p:sldId id="339" r:id="rId5"/>
    <p:sldId id="341" r:id="rId6"/>
    <p:sldId id="340" r:id="rId7"/>
    <p:sldId id="342" r:id="rId8"/>
    <p:sldId id="256" r:id="rId9"/>
    <p:sldId id="257" r:id="rId10"/>
    <p:sldId id="283" r:id="rId11"/>
    <p:sldId id="343" r:id="rId12"/>
    <p:sldId id="344" r:id="rId13"/>
    <p:sldId id="276" r:id="rId14"/>
    <p:sldId id="280" r:id="rId15"/>
    <p:sldId id="281" r:id="rId16"/>
    <p:sldId id="282" r:id="rId17"/>
    <p:sldId id="346" r:id="rId18"/>
    <p:sldId id="277" r:id="rId19"/>
    <p:sldId id="347" r:id="rId20"/>
    <p:sldId id="279" r:id="rId21"/>
    <p:sldId id="285" r:id="rId22"/>
    <p:sldId id="345" r:id="rId23"/>
    <p:sldId id="287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2000F7"/>
    <a:srgbClr val="4F2C16"/>
    <a:srgbClr val="C71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30"/>
    <p:restoredTop sz="95652"/>
  </p:normalViewPr>
  <p:slideViewPr>
    <p:cSldViewPr snapToGrid="0" snapToObjects="1">
      <p:cViewPr varScale="1">
        <p:scale>
          <a:sx n="71" d="100"/>
          <a:sy n="71" d="100"/>
        </p:scale>
        <p:origin x="200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Stevens" userId="4b31d121-ee60-42cf-bd22-b4c4ff9fa23e" providerId="ADAL" clId="{37B64742-FA35-4F04-9C8C-8DB6577AF8C5}"/>
    <pc:docChg chg="undo custSel addSld delSld modSld sldOrd">
      <pc:chgData name="Laura Stevens" userId="4b31d121-ee60-42cf-bd22-b4c4ff9fa23e" providerId="ADAL" clId="{37B64742-FA35-4F04-9C8C-8DB6577AF8C5}" dt="2024-11-21T20:38:40.968" v="2506" actId="2710"/>
      <pc:docMkLst>
        <pc:docMk/>
      </pc:docMkLst>
      <pc:sldChg chg="modTransition">
        <pc:chgData name="Laura Stevens" userId="4b31d121-ee60-42cf-bd22-b4c4ff9fa23e" providerId="ADAL" clId="{37B64742-FA35-4F04-9C8C-8DB6577AF8C5}" dt="2024-11-19T19:56:17.136" v="2317"/>
        <pc:sldMkLst>
          <pc:docMk/>
          <pc:sldMk cId="4001361813" sldId="256"/>
        </pc:sldMkLst>
      </pc:sldChg>
      <pc:sldChg chg="modTransition">
        <pc:chgData name="Laura Stevens" userId="4b31d121-ee60-42cf-bd22-b4c4ff9fa23e" providerId="ADAL" clId="{37B64742-FA35-4F04-9C8C-8DB6577AF8C5}" dt="2024-11-19T19:56:17.136" v="2317"/>
        <pc:sldMkLst>
          <pc:docMk/>
          <pc:sldMk cId="3407675626" sldId="257"/>
        </pc:sldMkLst>
      </pc:sldChg>
      <pc:sldChg chg="modSp">
        <pc:chgData name="Laura Stevens" userId="4b31d121-ee60-42cf-bd22-b4c4ff9fa23e" providerId="ADAL" clId="{37B64742-FA35-4F04-9C8C-8DB6577AF8C5}" dt="2024-11-19T19:53:16.216" v="2286" actId="20577"/>
        <pc:sldMkLst>
          <pc:docMk/>
          <pc:sldMk cId="632570566" sldId="258"/>
        </pc:sldMkLst>
        <pc:graphicFrameChg chg="modGraphic">
          <ac:chgData name="Laura Stevens" userId="4b31d121-ee60-42cf-bd22-b4c4ff9fa23e" providerId="ADAL" clId="{37B64742-FA35-4F04-9C8C-8DB6577AF8C5}" dt="2024-11-19T19:53:16.216" v="2286" actId="20577"/>
          <ac:graphicFrameMkLst>
            <pc:docMk/>
            <pc:sldMk cId="632570566" sldId="258"/>
            <ac:graphicFrameMk id="5" creationId="{3BB0B030-68BB-7D49-9800-13111E10340C}"/>
          </ac:graphicFrameMkLst>
        </pc:graphicFrameChg>
      </pc:sldChg>
      <pc:sldChg chg="modSp">
        <pc:chgData name="Laura Stevens" userId="4b31d121-ee60-42cf-bd22-b4c4ff9fa23e" providerId="ADAL" clId="{37B64742-FA35-4F04-9C8C-8DB6577AF8C5}" dt="2024-11-21T20:38:40.968" v="2506" actId="2710"/>
        <pc:sldMkLst>
          <pc:docMk/>
          <pc:sldMk cId="3497168876" sldId="268"/>
        </pc:sldMkLst>
        <pc:spChg chg="mod">
          <ac:chgData name="Laura Stevens" userId="4b31d121-ee60-42cf-bd22-b4c4ff9fa23e" providerId="ADAL" clId="{37B64742-FA35-4F04-9C8C-8DB6577AF8C5}" dt="2024-11-21T20:38:40.968" v="2506" actId="2710"/>
          <ac:spMkLst>
            <pc:docMk/>
            <pc:sldMk cId="3497168876" sldId="268"/>
            <ac:spMk id="3" creationId="{9A2B7009-4ABD-D940-BC43-F43CC2E02A81}"/>
          </ac:spMkLst>
        </pc:spChg>
      </pc:sldChg>
      <pc:sldChg chg="add del">
        <pc:chgData name="Laura Stevens" userId="4b31d121-ee60-42cf-bd22-b4c4ff9fa23e" providerId="ADAL" clId="{37B64742-FA35-4F04-9C8C-8DB6577AF8C5}" dt="2024-11-19T19:46:35.417" v="1611" actId="2696"/>
        <pc:sldMkLst>
          <pc:docMk/>
          <pc:sldMk cId="1134537916" sldId="283"/>
        </pc:sldMkLst>
      </pc:sldChg>
      <pc:sldChg chg="modSp add del modAnim">
        <pc:chgData name="Laura Stevens" userId="4b31d121-ee60-42cf-bd22-b4c4ff9fa23e" providerId="ADAL" clId="{37B64742-FA35-4F04-9C8C-8DB6577AF8C5}" dt="2024-11-19T19:51:04.673" v="2228" actId="2696"/>
        <pc:sldMkLst>
          <pc:docMk/>
          <pc:sldMk cId="2230785383" sldId="285"/>
        </pc:sldMkLst>
        <pc:spChg chg="mod">
          <ac:chgData name="Laura Stevens" userId="4b31d121-ee60-42cf-bd22-b4c4ff9fa23e" providerId="ADAL" clId="{37B64742-FA35-4F04-9C8C-8DB6577AF8C5}" dt="2024-11-19T19:50:57.040" v="2226" actId="20577"/>
          <ac:spMkLst>
            <pc:docMk/>
            <pc:sldMk cId="2230785383" sldId="285"/>
            <ac:spMk id="3" creationId="{F9C9A983-58FA-8A49-B6F6-1E587EBE50F9}"/>
          </ac:spMkLst>
        </pc:spChg>
      </pc:sldChg>
      <pc:sldChg chg="modSp">
        <pc:chgData name="Laura Stevens" userId="4b31d121-ee60-42cf-bd22-b4c4ff9fa23e" providerId="ADAL" clId="{37B64742-FA35-4F04-9C8C-8DB6577AF8C5}" dt="2024-11-19T19:59:19.468" v="2374" actId="20577"/>
        <pc:sldMkLst>
          <pc:docMk/>
          <pc:sldMk cId="1581830958" sldId="286"/>
        </pc:sldMkLst>
        <pc:spChg chg="mod">
          <ac:chgData name="Laura Stevens" userId="4b31d121-ee60-42cf-bd22-b4c4ff9fa23e" providerId="ADAL" clId="{37B64742-FA35-4F04-9C8C-8DB6577AF8C5}" dt="2024-11-19T19:59:19.468" v="2374" actId="20577"/>
          <ac:spMkLst>
            <pc:docMk/>
            <pc:sldMk cId="1581830958" sldId="286"/>
            <ac:spMk id="3" creationId="{93B45F21-F54C-B78F-EDD6-43A90999CA87}"/>
          </ac:spMkLst>
        </pc:spChg>
        <pc:spChg chg="mod">
          <ac:chgData name="Laura Stevens" userId="4b31d121-ee60-42cf-bd22-b4c4ff9fa23e" providerId="ADAL" clId="{37B64742-FA35-4F04-9C8C-8DB6577AF8C5}" dt="2024-11-19T19:58:55.403" v="2352" actId="27636"/>
          <ac:spMkLst>
            <pc:docMk/>
            <pc:sldMk cId="1581830958" sldId="286"/>
            <ac:spMk id="4" creationId="{9951F055-3DB9-A3D2-13C5-E0B679A785C1}"/>
          </ac:spMkLst>
        </pc:spChg>
      </pc:sldChg>
      <pc:sldChg chg="modSp">
        <pc:chgData name="Laura Stevens" userId="4b31d121-ee60-42cf-bd22-b4c4ff9fa23e" providerId="ADAL" clId="{37B64742-FA35-4F04-9C8C-8DB6577AF8C5}" dt="2024-11-19T19:59:33.151" v="2381" actId="20577"/>
        <pc:sldMkLst>
          <pc:docMk/>
          <pc:sldMk cId="3403210019" sldId="287"/>
        </pc:sldMkLst>
        <pc:spChg chg="mod">
          <ac:chgData name="Laura Stevens" userId="4b31d121-ee60-42cf-bd22-b4c4ff9fa23e" providerId="ADAL" clId="{37B64742-FA35-4F04-9C8C-8DB6577AF8C5}" dt="2024-11-19T19:59:33.151" v="2381" actId="20577"/>
          <ac:spMkLst>
            <pc:docMk/>
            <pc:sldMk cId="3403210019" sldId="287"/>
            <ac:spMk id="3" creationId="{F9C9A983-58FA-8A49-B6F6-1E587EBE50F9}"/>
          </ac:spMkLst>
        </pc:spChg>
      </pc:sldChg>
      <pc:sldChg chg="modSp">
        <pc:chgData name="Laura Stevens" userId="4b31d121-ee60-42cf-bd22-b4c4ff9fa23e" providerId="ADAL" clId="{37B64742-FA35-4F04-9C8C-8DB6577AF8C5}" dt="2024-11-19T19:31:18.270" v="21" actId="20577"/>
        <pc:sldMkLst>
          <pc:docMk/>
          <pc:sldMk cId="2940996520" sldId="288"/>
        </pc:sldMkLst>
        <pc:spChg chg="mod">
          <ac:chgData name="Laura Stevens" userId="4b31d121-ee60-42cf-bd22-b4c4ff9fa23e" providerId="ADAL" clId="{37B64742-FA35-4F04-9C8C-8DB6577AF8C5}" dt="2024-11-19T19:31:18.270" v="21" actId="20577"/>
          <ac:spMkLst>
            <pc:docMk/>
            <pc:sldMk cId="2940996520" sldId="288"/>
            <ac:spMk id="8" creationId="{B0B80537-A486-474E-A773-F971331DB1C4}"/>
          </ac:spMkLst>
        </pc:spChg>
      </pc:sldChg>
      <pc:sldChg chg="modSp">
        <pc:chgData name="Laura Stevens" userId="4b31d121-ee60-42cf-bd22-b4c4ff9fa23e" providerId="ADAL" clId="{37B64742-FA35-4F04-9C8C-8DB6577AF8C5}" dt="2024-11-19T19:31:27.878" v="25" actId="20577"/>
        <pc:sldMkLst>
          <pc:docMk/>
          <pc:sldMk cId="2961154817" sldId="289"/>
        </pc:sldMkLst>
        <pc:spChg chg="mod">
          <ac:chgData name="Laura Stevens" userId="4b31d121-ee60-42cf-bd22-b4c4ff9fa23e" providerId="ADAL" clId="{37B64742-FA35-4F04-9C8C-8DB6577AF8C5}" dt="2024-11-19T19:31:27.878" v="25" actId="20577"/>
          <ac:spMkLst>
            <pc:docMk/>
            <pc:sldMk cId="2961154817" sldId="289"/>
            <ac:spMk id="7" creationId="{8B518858-7A25-4309-AAD1-3F21FE376645}"/>
          </ac:spMkLst>
        </pc:spChg>
      </pc:sldChg>
      <pc:sldChg chg="modTransition">
        <pc:chgData name="Laura Stevens" userId="4b31d121-ee60-42cf-bd22-b4c4ff9fa23e" providerId="ADAL" clId="{37B64742-FA35-4F04-9C8C-8DB6577AF8C5}" dt="2024-11-19T19:31:06.941" v="0"/>
        <pc:sldMkLst>
          <pc:docMk/>
          <pc:sldMk cId="1704550038" sldId="307"/>
        </pc:sldMkLst>
      </pc:sldChg>
      <pc:sldChg chg="modSp add">
        <pc:chgData name="Laura Stevens" userId="4b31d121-ee60-42cf-bd22-b4c4ff9fa23e" providerId="ADAL" clId="{37B64742-FA35-4F04-9C8C-8DB6577AF8C5}" dt="2024-11-19T19:54:04.474" v="2307" actId="403"/>
        <pc:sldMkLst>
          <pc:docMk/>
          <pc:sldMk cId="2048130319" sldId="337"/>
        </pc:sldMkLst>
        <pc:spChg chg="mod">
          <ac:chgData name="Laura Stevens" userId="4b31d121-ee60-42cf-bd22-b4c4ff9fa23e" providerId="ADAL" clId="{37B64742-FA35-4F04-9C8C-8DB6577AF8C5}" dt="2024-11-19T19:32:12.127" v="67" actId="20577"/>
          <ac:spMkLst>
            <pc:docMk/>
            <pc:sldMk cId="2048130319" sldId="337"/>
            <ac:spMk id="2" creationId="{5945F18D-539F-A020-E31F-8F0456431EBE}"/>
          </ac:spMkLst>
        </pc:spChg>
        <pc:spChg chg="mod">
          <ac:chgData name="Laura Stevens" userId="4b31d121-ee60-42cf-bd22-b4c4ff9fa23e" providerId="ADAL" clId="{37B64742-FA35-4F04-9C8C-8DB6577AF8C5}" dt="2024-11-19T19:54:04.474" v="2307" actId="403"/>
          <ac:spMkLst>
            <pc:docMk/>
            <pc:sldMk cId="2048130319" sldId="337"/>
            <ac:spMk id="3" creationId="{662366B2-EBBD-F21C-C515-8EA6C4C3F87F}"/>
          </ac:spMkLst>
        </pc:spChg>
        <pc:spChg chg="mod">
          <ac:chgData name="Laura Stevens" userId="4b31d121-ee60-42cf-bd22-b4c4ff9fa23e" providerId="ADAL" clId="{37B64742-FA35-4F04-9C8C-8DB6577AF8C5}" dt="2024-11-19T19:32:08.270" v="66" actId="20577"/>
          <ac:spMkLst>
            <pc:docMk/>
            <pc:sldMk cId="2048130319" sldId="337"/>
            <ac:spMk id="5" creationId="{870D886C-47E9-4CAF-AD91-D10BCEDE1D6E}"/>
          </ac:spMkLst>
        </pc:spChg>
      </pc:sldChg>
      <pc:sldChg chg="addSp delSp modSp add modAnim">
        <pc:chgData name="Laura Stevens" userId="4b31d121-ee60-42cf-bd22-b4c4ff9fa23e" providerId="ADAL" clId="{37B64742-FA35-4F04-9C8C-8DB6577AF8C5}" dt="2024-11-19T19:54:39.447" v="2310" actId="14100"/>
        <pc:sldMkLst>
          <pc:docMk/>
          <pc:sldMk cId="1521227401" sldId="338"/>
        </pc:sldMkLst>
        <pc:spChg chg="del">
          <ac:chgData name="Laura Stevens" userId="4b31d121-ee60-42cf-bd22-b4c4ff9fa23e" providerId="ADAL" clId="{37B64742-FA35-4F04-9C8C-8DB6577AF8C5}" dt="2024-11-19T19:34:42.277" v="259"/>
          <ac:spMkLst>
            <pc:docMk/>
            <pc:sldMk cId="1521227401" sldId="338"/>
            <ac:spMk id="2" creationId="{83726FB5-6BBA-43C6-A26F-DA48903D3075}"/>
          </ac:spMkLst>
        </pc:spChg>
        <pc:spChg chg="del">
          <ac:chgData name="Laura Stevens" userId="4b31d121-ee60-42cf-bd22-b4c4ff9fa23e" providerId="ADAL" clId="{37B64742-FA35-4F04-9C8C-8DB6577AF8C5}" dt="2024-11-19T19:34:42.277" v="259"/>
          <ac:spMkLst>
            <pc:docMk/>
            <pc:sldMk cId="1521227401" sldId="338"/>
            <ac:spMk id="3" creationId="{FF63D06B-4C83-49E2-8FCC-537DC66AAB72}"/>
          </ac:spMkLst>
        </pc:spChg>
        <pc:spChg chg="del">
          <ac:chgData name="Laura Stevens" userId="4b31d121-ee60-42cf-bd22-b4c4ff9fa23e" providerId="ADAL" clId="{37B64742-FA35-4F04-9C8C-8DB6577AF8C5}" dt="2024-11-19T19:34:42.277" v="259"/>
          <ac:spMkLst>
            <pc:docMk/>
            <pc:sldMk cId="1521227401" sldId="338"/>
            <ac:spMk id="4" creationId="{A3E2F83B-0650-4800-AA33-A619933A930E}"/>
          </ac:spMkLst>
        </pc:spChg>
        <pc:spChg chg="add">
          <ac:chgData name="Laura Stevens" userId="4b31d121-ee60-42cf-bd22-b4c4ff9fa23e" providerId="ADAL" clId="{37B64742-FA35-4F04-9C8C-8DB6577AF8C5}" dt="2024-11-19T19:34:29.698" v="258"/>
          <ac:spMkLst>
            <pc:docMk/>
            <pc:sldMk cId="1521227401" sldId="338"/>
            <ac:spMk id="5" creationId="{EA7192D6-2805-491F-B490-43270DABAB3A}"/>
          </ac:spMkLst>
        </pc:spChg>
        <pc:spChg chg="add mod">
          <ac:chgData name="Laura Stevens" userId="4b31d121-ee60-42cf-bd22-b4c4ff9fa23e" providerId="ADAL" clId="{37B64742-FA35-4F04-9C8C-8DB6577AF8C5}" dt="2024-11-19T19:34:49.110" v="277" actId="20577"/>
          <ac:spMkLst>
            <pc:docMk/>
            <pc:sldMk cId="1521227401" sldId="338"/>
            <ac:spMk id="6" creationId="{D6DDF90F-4140-49E0-AA1A-6CD7CF299EC3}"/>
          </ac:spMkLst>
        </pc:spChg>
        <pc:spChg chg="add mod">
          <ac:chgData name="Laura Stevens" userId="4b31d121-ee60-42cf-bd22-b4c4ff9fa23e" providerId="ADAL" clId="{37B64742-FA35-4F04-9C8C-8DB6577AF8C5}" dt="2024-11-19T19:54:39.447" v="2310" actId="14100"/>
          <ac:spMkLst>
            <pc:docMk/>
            <pc:sldMk cId="1521227401" sldId="338"/>
            <ac:spMk id="7" creationId="{8B70AF1B-9FE2-41A1-BF23-0DC465CC37C7}"/>
          </ac:spMkLst>
        </pc:spChg>
        <pc:picChg chg="add mod">
          <ac:chgData name="Laura Stevens" userId="4b31d121-ee60-42cf-bd22-b4c4ff9fa23e" providerId="ADAL" clId="{37B64742-FA35-4F04-9C8C-8DB6577AF8C5}" dt="2024-11-19T19:36:51.486" v="567" actId="1076"/>
          <ac:picMkLst>
            <pc:docMk/>
            <pc:sldMk cId="1521227401" sldId="338"/>
            <ac:picMk id="8" creationId="{9698F791-0FA0-46A6-96C9-B365167948D0}"/>
          </ac:picMkLst>
        </pc:picChg>
        <pc:picChg chg="add mod">
          <ac:chgData name="Laura Stevens" userId="4b31d121-ee60-42cf-bd22-b4c4ff9fa23e" providerId="ADAL" clId="{37B64742-FA35-4F04-9C8C-8DB6577AF8C5}" dt="2024-11-19T19:37:09.687" v="570" actId="1076"/>
          <ac:picMkLst>
            <pc:docMk/>
            <pc:sldMk cId="1521227401" sldId="338"/>
            <ac:picMk id="9" creationId="{ACF2187D-C739-4114-997B-4EEA4206BAA4}"/>
          </ac:picMkLst>
        </pc:picChg>
      </pc:sldChg>
      <pc:sldChg chg="addSp delSp modSp add ord">
        <pc:chgData name="Laura Stevens" userId="4b31d121-ee60-42cf-bd22-b4c4ff9fa23e" providerId="ADAL" clId="{37B64742-FA35-4F04-9C8C-8DB6577AF8C5}" dt="2024-11-19T19:54:34.616" v="2309" actId="14100"/>
        <pc:sldMkLst>
          <pc:docMk/>
          <pc:sldMk cId="4117320453" sldId="339"/>
        </pc:sldMkLst>
        <pc:spChg chg="mod">
          <ac:chgData name="Laura Stevens" userId="4b31d121-ee60-42cf-bd22-b4c4ff9fa23e" providerId="ADAL" clId="{37B64742-FA35-4F04-9C8C-8DB6577AF8C5}" dt="2024-11-19T19:39:59.086" v="1003" actId="20577"/>
          <ac:spMkLst>
            <pc:docMk/>
            <pc:sldMk cId="4117320453" sldId="339"/>
            <ac:spMk id="2" creationId="{29A473C4-1F98-F347-B04B-A141C543245F}"/>
          </ac:spMkLst>
        </pc:spChg>
        <pc:spChg chg="add del mod">
          <ac:chgData name="Laura Stevens" userId="4b31d121-ee60-42cf-bd22-b4c4ff9fa23e" providerId="ADAL" clId="{37B64742-FA35-4F04-9C8C-8DB6577AF8C5}" dt="2024-11-19T19:43:34.389" v="1218"/>
          <ac:spMkLst>
            <pc:docMk/>
            <pc:sldMk cId="4117320453" sldId="339"/>
            <ac:spMk id="4" creationId="{C8EF3116-D436-4E76-95E9-028EB4520010}"/>
          </ac:spMkLst>
        </pc:spChg>
        <pc:spChg chg="mod">
          <ac:chgData name="Laura Stevens" userId="4b31d121-ee60-42cf-bd22-b4c4ff9fa23e" providerId="ADAL" clId="{37B64742-FA35-4F04-9C8C-8DB6577AF8C5}" dt="2024-11-19T19:54:34.616" v="2309" actId="14100"/>
          <ac:spMkLst>
            <pc:docMk/>
            <pc:sldMk cId="4117320453" sldId="339"/>
            <ac:spMk id="9" creationId="{8BA8F5F2-4FCC-6E41-9822-803264BBBC5F}"/>
          </ac:spMkLst>
        </pc:spChg>
        <pc:picChg chg="del">
          <ac:chgData name="Laura Stevens" userId="4b31d121-ee60-42cf-bd22-b4c4ff9fa23e" providerId="ADAL" clId="{37B64742-FA35-4F04-9C8C-8DB6577AF8C5}" dt="2024-11-19T19:40:15.570" v="1006" actId="478"/>
          <ac:picMkLst>
            <pc:docMk/>
            <pc:sldMk cId="4117320453" sldId="339"/>
            <ac:picMk id="11" creationId="{20924030-3F78-F84F-9CE4-2365F0893E49}"/>
          </ac:picMkLst>
        </pc:picChg>
      </pc:sldChg>
      <pc:sldChg chg="modSp add modAnim">
        <pc:chgData name="Laura Stevens" userId="4b31d121-ee60-42cf-bd22-b4c4ff9fa23e" providerId="ADAL" clId="{37B64742-FA35-4F04-9C8C-8DB6577AF8C5}" dt="2024-11-19T19:56:41.228" v="2318"/>
        <pc:sldMkLst>
          <pc:docMk/>
          <pc:sldMk cId="4222158104" sldId="340"/>
        </pc:sldMkLst>
        <pc:spChg chg="mod">
          <ac:chgData name="Laura Stevens" userId="4b31d121-ee60-42cf-bd22-b4c4ff9fa23e" providerId="ADAL" clId="{37B64742-FA35-4F04-9C8C-8DB6577AF8C5}" dt="2024-11-19T19:54:52.296" v="2312" actId="14100"/>
          <ac:spMkLst>
            <pc:docMk/>
            <pc:sldMk cId="4222158104" sldId="340"/>
            <ac:spMk id="9" creationId="{8BA8F5F2-4FCC-6E41-9822-803264BBBC5F}"/>
          </ac:spMkLst>
        </pc:spChg>
      </pc:sldChg>
      <pc:sldChg chg="modSp add">
        <pc:chgData name="Laura Stevens" userId="4b31d121-ee60-42cf-bd22-b4c4ff9fa23e" providerId="ADAL" clId="{37B64742-FA35-4F04-9C8C-8DB6577AF8C5}" dt="2024-11-19T19:54:43.632" v="2311" actId="14100"/>
        <pc:sldMkLst>
          <pc:docMk/>
          <pc:sldMk cId="315509163" sldId="341"/>
        </pc:sldMkLst>
        <pc:spChg chg="mod">
          <ac:chgData name="Laura Stevens" userId="4b31d121-ee60-42cf-bd22-b4c4ff9fa23e" providerId="ADAL" clId="{37B64742-FA35-4F04-9C8C-8DB6577AF8C5}" dt="2024-11-19T19:54:43.632" v="2311" actId="14100"/>
          <ac:spMkLst>
            <pc:docMk/>
            <pc:sldMk cId="315509163" sldId="341"/>
            <ac:spMk id="9" creationId="{8BA8F5F2-4FCC-6E41-9822-803264BBBC5F}"/>
          </ac:spMkLst>
        </pc:spChg>
      </pc:sldChg>
      <pc:sldChg chg="modSp add">
        <pc:chgData name="Laura Stevens" userId="4b31d121-ee60-42cf-bd22-b4c4ff9fa23e" providerId="ADAL" clId="{37B64742-FA35-4F04-9C8C-8DB6577AF8C5}" dt="2024-11-19T19:55:16.138" v="2315" actId="15"/>
        <pc:sldMkLst>
          <pc:docMk/>
          <pc:sldMk cId="1759885981" sldId="342"/>
        </pc:sldMkLst>
        <pc:spChg chg="mod">
          <ac:chgData name="Laura Stevens" userId="4b31d121-ee60-42cf-bd22-b4c4ff9fa23e" providerId="ADAL" clId="{37B64742-FA35-4F04-9C8C-8DB6577AF8C5}" dt="2024-11-19T19:55:16.138" v="2315" actId="15"/>
          <ac:spMkLst>
            <pc:docMk/>
            <pc:sldMk cId="1759885981" sldId="342"/>
            <ac:spMk id="9" creationId="{8BA8F5F2-4FCC-6E41-9822-803264BBBC5F}"/>
          </ac:spMkLst>
        </pc:spChg>
      </pc:sldChg>
      <pc:sldChg chg="addSp delSp modSp add modAnim">
        <pc:chgData name="Laura Stevens" userId="4b31d121-ee60-42cf-bd22-b4c4ff9fa23e" providerId="ADAL" clId="{37B64742-FA35-4F04-9C8C-8DB6577AF8C5}" dt="2024-11-19T19:56:51.481" v="2319"/>
        <pc:sldMkLst>
          <pc:docMk/>
          <pc:sldMk cId="2673435875" sldId="343"/>
        </pc:sldMkLst>
        <pc:spChg chg="del">
          <ac:chgData name="Laura Stevens" userId="4b31d121-ee60-42cf-bd22-b4c4ff9fa23e" providerId="ADAL" clId="{37B64742-FA35-4F04-9C8C-8DB6577AF8C5}" dt="2024-11-19T19:46:53.666" v="1616"/>
          <ac:spMkLst>
            <pc:docMk/>
            <pc:sldMk cId="2673435875" sldId="343"/>
            <ac:spMk id="2" creationId="{75391E88-9538-4014-9BE7-1D650C38322A}"/>
          </ac:spMkLst>
        </pc:spChg>
        <pc:spChg chg="del">
          <ac:chgData name="Laura Stevens" userId="4b31d121-ee60-42cf-bd22-b4c4ff9fa23e" providerId="ADAL" clId="{37B64742-FA35-4F04-9C8C-8DB6577AF8C5}" dt="2024-11-19T19:46:53.666" v="1616"/>
          <ac:spMkLst>
            <pc:docMk/>
            <pc:sldMk cId="2673435875" sldId="343"/>
            <ac:spMk id="3" creationId="{0BD156F0-4D6F-4AA1-9348-444B3B912C1B}"/>
          </ac:spMkLst>
        </pc:spChg>
        <pc:spChg chg="add mod">
          <ac:chgData name="Laura Stevens" userId="4b31d121-ee60-42cf-bd22-b4c4ff9fa23e" providerId="ADAL" clId="{37B64742-FA35-4F04-9C8C-8DB6577AF8C5}" dt="2024-11-19T19:47:24.455" v="1669" actId="20577"/>
          <ac:spMkLst>
            <pc:docMk/>
            <pc:sldMk cId="2673435875" sldId="343"/>
            <ac:spMk id="4" creationId="{8042F315-F92E-48A1-9915-E3D6A64B18FE}"/>
          </ac:spMkLst>
        </pc:spChg>
        <pc:spChg chg="add mod">
          <ac:chgData name="Laura Stevens" userId="4b31d121-ee60-42cf-bd22-b4c4ff9fa23e" providerId="ADAL" clId="{37B64742-FA35-4F04-9C8C-8DB6577AF8C5}" dt="2024-11-19T19:49:14.539" v="2075" actId="12"/>
          <ac:spMkLst>
            <pc:docMk/>
            <pc:sldMk cId="2673435875" sldId="343"/>
            <ac:spMk id="5" creationId="{745387B8-129A-407D-9F50-502E98CEF1FB}"/>
          </ac:spMkLst>
        </pc:spChg>
        <pc:spChg chg="add mod">
          <ac:chgData name="Laura Stevens" userId="4b31d121-ee60-42cf-bd22-b4c4ff9fa23e" providerId="ADAL" clId="{37B64742-FA35-4F04-9C8C-8DB6577AF8C5}" dt="2024-11-19T19:47:18.864" v="1652" actId="20577"/>
          <ac:spMkLst>
            <pc:docMk/>
            <pc:sldMk cId="2673435875" sldId="343"/>
            <ac:spMk id="6" creationId="{C7464FAD-AA69-4FC4-BA27-510E1F0B107A}"/>
          </ac:spMkLst>
        </pc:spChg>
      </pc:sldChg>
      <pc:sldChg chg="modSp add ord">
        <pc:chgData name="Laura Stevens" userId="4b31d121-ee60-42cf-bd22-b4c4ff9fa23e" providerId="ADAL" clId="{37B64742-FA35-4F04-9C8C-8DB6577AF8C5}" dt="2024-11-19T19:49:37.128" v="2106" actId="20577"/>
        <pc:sldMkLst>
          <pc:docMk/>
          <pc:sldMk cId="1750401735" sldId="344"/>
        </pc:sldMkLst>
        <pc:spChg chg="mod">
          <ac:chgData name="Laura Stevens" userId="4b31d121-ee60-42cf-bd22-b4c4ff9fa23e" providerId="ADAL" clId="{37B64742-FA35-4F04-9C8C-8DB6577AF8C5}" dt="2024-11-19T19:49:37.128" v="2106" actId="20577"/>
          <ac:spMkLst>
            <pc:docMk/>
            <pc:sldMk cId="1750401735" sldId="344"/>
            <ac:spMk id="4" creationId="{8EC9DD5A-2256-2473-A4FD-217B20DBB4EA}"/>
          </ac:spMkLst>
        </pc:spChg>
      </pc:sldChg>
      <pc:sldChg chg="addSp delSp modSp add modAnim">
        <pc:chgData name="Laura Stevens" userId="4b31d121-ee60-42cf-bd22-b4c4ff9fa23e" providerId="ADAL" clId="{37B64742-FA35-4F04-9C8C-8DB6577AF8C5}" dt="2024-11-19T19:52:16.056" v="2279"/>
        <pc:sldMkLst>
          <pc:docMk/>
          <pc:sldMk cId="3983532717" sldId="345"/>
        </pc:sldMkLst>
        <pc:spChg chg="mod">
          <ac:chgData name="Laura Stevens" userId="4b31d121-ee60-42cf-bd22-b4c4ff9fa23e" providerId="ADAL" clId="{37B64742-FA35-4F04-9C8C-8DB6577AF8C5}" dt="2024-11-19T19:51:18.128" v="2233" actId="13926"/>
          <ac:spMkLst>
            <pc:docMk/>
            <pc:sldMk cId="3983532717" sldId="345"/>
            <ac:spMk id="3" creationId="{F9C9A983-58FA-8A49-B6F6-1E587EBE50F9}"/>
          </ac:spMkLst>
        </pc:spChg>
        <pc:spChg chg="add del">
          <ac:chgData name="Laura Stevens" userId="4b31d121-ee60-42cf-bd22-b4c4ff9fa23e" providerId="ADAL" clId="{37B64742-FA35-4F04-9C8C-8DB6577AF8C5}" dt="2024-11-19T19:51:14.553" v="2231"/>
          <ac:spMkLst>
            <pc:docMk/>
            <pc:sldMk cId="3983532717" sldId="345"/>
            <ac:spMk id="6" creationId="{1D4486D5-611F-444A-9D41-C49F8D96EE53}"/>
          </ac:spMkLst>
        </pc:spChg>
      </pc:sldChg>
      <pc:sldChg chg="addSp delSp add">
        <pc:chgData name="Laura Stevens" userId="4b31d121-ee60-42cf-bd22-b4c4ff9fa23e" providerId="ADAL" clId="{37B64742-FA35-4F04-9C8C-8DB6577AF8C5}" dt="2024-11-19T19:57:35.832" v="2323" actId="478"/>
        <pc:sldMkLst>
          <pc:docMk/>
          <pc:sldMk cId="125932296" sldId="346"/>
        </pc:sldMkLst>
        <pc:spChg chg="add del">
          <ac:chgData name="Laura Stevens" userId="4b31d121-ee60-42cf-bd22-b4c4ff9fa23e" providerId="ADAL" clId="{37B64742-FA35-4F04-9C8C-8DB6577AF8C5}" dt="2024-11-19T19:57:35.832" v="2323" actId="478"/>
          <ac:spMkLst>
            <pc:docMk/>
            <pc:sldMk cId="125932296" sldId="346"/>
            <ac:spMk id="7" creationId="{AFF43927-2671-D556-AA08-6805FF2EE7D2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EFC73A-EA6E-D34B-BA70-050509CC8D5E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F0CB66-7598-0149-BCB6-7B79D6E136E5}">
      <dgm:prSet custT="1"/>
      <dgm:spPr>
        <a:solidFill>
          <a:schemeClr val="accent5"/>
        </a:solidFill>
      </dgm:spPr>
      <dgm:t>
        <a:bodyPr/>
        <a:lstStyle/>
        <a:p>
          <a:r>
            <a:rPr lang="en-US" sz="2400" b="0" i="0" dirty="0">
              <a:latin typeface="+mn-lt"/>
            </a:rPr>
            <a:t>Scale Calculations</a:t>
          </a:r>
          <a:endParaRPr lang="en-US" sz="2400" dirty="0"/>
        </a:p>
      </dgm:t>
    </dgm:pt>
    <dgm:pt modelId="{D5052F53-780B-2142-A66A-1405A479110F}" type="parTrans" cxnId="{41DFF484-8497-BD4A-95B4-9860CA1AE818}">
      <dgm:prSet/>
      <dgm:spPr/>
      <dgm:t>
        <a:bodyPr/>
        <a:lstStyle/>
        <a:p>
          <a:endParaRPr lang="en-US"/>
        </a:p>
      </dgm:t>
    </dgm:pt>
    <dgm:pt modelId="{F9D60115-2947-A040-9782-4E558F383F0B}" type="sibTrans" cxnId="{41DFF484-8497-BD4A-95B4-9860CA1AE818}">
      <dgm:prSet/>
      <dgm:spPr/>
      <dgm:t>
        <a:bodyPr/>
        <a:lstStyle/>
        <a:p>
          <a:endParaRPr lang="en-US"/>
        </a:p>
      </dgm:t>
    </dgm:pt>
    <dgm:pt modelId="{FDA8B22F-FBA9-8F4B-8D38-F4757A3832CA}">
      <dgm:prSet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Reflection &amp;  Rutherford</a:t>
          </a:r>
        </a:p>
      </dgm:t>
    </dgm:pt>
    <dgm:pt modelId="{BD1633EE-50E4-8349-ACBA-6D23ADE3529E}" type="sibTrans" cxnId="{940979BA-F0E2-0C45-B5AB-B0065FC08810}">
      <dgm:prSet/>
      <dgm:spPr/>
      <dgm:t>
        <a:bodyPr/>
        <a:lstStyle/>
        <a:p>
          <a:endParaRPr lang="en-US"/>
        </a:p>
      </dgm:t>
    </dgm:pt>
    <dgm:pt modelId="{E17ECA2A-F21F-3D4F-AC9B-07B34ADC3BD0}" type="parTrans" cxnId="{940979BA-F0E2-0C45-B5AB-B0065FC08810}">
      <dgm:prSet/>
      <dgm:spPr/>
      <dgm:t>
        <a:bodyPr/>
        <a:lstStyle/>
        <a:p>
          <a:endParaRPr lang="en-US"/>
        </a:p>
      </dgm:t>
    </dgm:pt>
    <dgm:pt modelId="{6BD6401A-1D70-BA45-8487-C2B0EC1C79E1}">
      <dgm:prSet custT="1"/>
      <dgm:spPr>
        <a:solidFill>
          <a:schemeClr val="accent3"/>
        </a:solidFill>
      </dgm:spPr>
      <dgm:t>
        <a:bodyPr/>
        <a:lstStyle/>
        <a:p>
          <a:r>
            <a:rPr lang="en-US" sz="2400" b="0" i="0" dirty="0">
              <a:latin typeface="+mn-lt"/>
            </a:rPr>
            <a:t>EXPLORE THE ZONE OF MYSTERY!</a:t>
          </a:r>
        </a:p>
      </dgm:t>
    </dgm:pt>
    <dgm:pt modelId="{3D695490-BADE-6F46-BEDA-AAEB432C0A36}" type="sibTrans" cxnId="{C1E81A1E-6503-834D-B71D-3ED7482A5247}">
      <dgm:prSet/>
      <dgm:spPr/>
      <dgm:t>
        <a:bodyPr/>
        <a:lstStyle/>
        <a:p>
          <a:endParaRPr lang="en-US"/>
        </a:p>
      </dgm:t>
    </dgm:pt>
    <dgm:pt modelId="{748979E1-265A-BC40-88D7-89AE7741DBBB}" type="parTrans" cxnId="{C1E81A1E-6503-834D-B71D-3ED7482A5247}">
      <dgm:prSet/>
      <dgm:spPr/>
      <dgm:t>
        <a:bodyPr/>
        <a:lstStyle/>
        <a:p>
          <a:endParaRPr lang="en-US"/>
        </a:p>
      </dgm:t>
    </dgm:pt>
    <dgm:pt modelId="{CAB91220-6BA6-CF4D-A4C4-245A2D642771}">
      <dgm:prSet custT="1"/>
      <dgm:spPr>
        <a:solidFill>
          <a:schemeClr val="accent6"/>
        </a:solidFill>
      </dgm:spPr>
      <dgm:t>
        <a:bodyPr/>
        <a:lstStyle/>
        <a:p>
          <a:r>
            <a:rPr lang="en-US" sz="2400" dirty="0"/>
            <a:t>Logistics</a:t>
          </a:r>
        </a:p>
      </dgm:t>
    </dgm:pt>
    <dgm:pt modelId="{7082D0C6-60F4-3E49-AFD2-81A4702BA727}" type="sibTrans" cxnId="{492348A9-D7AA-0746-ABB1-B62DF9209800}">
      <dgm:prSet/>
      <dgm:spPr/>
      <dgm:t>
        <a:bodyPr/>
        <a:lstStyle/>
        <a:p>
          <a:endParaRPr lang="en-US"/>
        </a:p>
      </dgm:t>
    </dgm:pt>
    <dgm:pt modelId="{C498AAD7-6A95-7F43-969B-18B21145DA82}" type="parTrans" cxnId="{492348A9-D7AA-0746-ABB1-B62DF9209800}">
      <dgm:prSet/>
      <dgm:spPr/>
      <dgm:t>
        <a:bodyPr/>
        <a:lstStyle/>
        <a:p>
          <a:endParaRPr lang="en-US"/>
        </a:p>
      </dgm:t>
    </dgm:pt>
    <dgm:pt modelId="{E5CD2EA1-5EBA-8B48-BB6A-65981FE86322}" type="pres">
      <dgm:prSet presAssocID="{72EFC73A-EA6E-D34B-BA70-050509CC8D5E}" presName="linearFlow" presStyleCnt="0">
        <dgm:presLayoutVars>
          <dgm:dir/>
          <dgm:resizeHandles val="exact"/>
        </dgm:presLayoutVars>
      </dgm:prSet>
      <dgm:spPr/>
    </dgm:pt>
    <dgm:pt modelId="{F0E26591-DE38-D14C-9AF1-B7A1AEF39FED}" type="pres">
      <dgm:prSet presAssocID="{FDA8B22F-FBA9-8F4B-8D38-F4757A3832CA}" presName="composite" presStyleCnt="0"/>
      <dgm:spPr/>
    </dgm:pt>
    <dgm:pt modelId="{E5095379-478A-FB40-B146-5640C76CA30A}" type="pres">
      <dgm:prSet presAssocID="{FDA8B22F-FBA9-8F4B-8D38-F4757A3832CA}" presName="imgShp" presStyleLbl="fgImgPlace1" presStyleIdx="0" presStyleCnt="4" custLinFactNeighborX="-4944" custLinFactNeighborY="181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6339F5A3-F55D-0E43-8BD4-EA96D0D4992C}" type="pres">
      <dgm:prSet presAssocID="{FDA8B22F-FBA9-8F4B-8D38-F4757A3832CA}" presName="txShp" presStyleLbl="node1" presStyleIdx="0" presStyleCnt="4">
        <dgm:presLayoutVars>
          <dgm:bulletEnabled val="1"/>
        </dgm:presLayoutVars>
      </dgm:prSet>
      <dgm:spPr/>
    </dgm:pt>
    <dgm:pt modelId="{5C39F632-78FE-1845-A62B-36B6E0EB86BF}" type="pres">
      <dgm:prSet presAssocID="{BD1633EE-50E4-8349-ACBA-6D23ADE3529E}" presName="spacing" presStyleCnt="0"/>
      <dgm:spPr/>
    </dgm:pt>
    <dgm:pt modelId="{832664C7-0A17-4845-981E-F51BE64BB79B}" type="pres">
      <dgm:prSet presAssocID="{6BD6401A-1D70-BA45-8487-C2B0EC1C79E1}" presName="composite" presStyleCnt="0"/>
      <dgm:spPr/>
    </dgm:pt>
    <dgm:pt modelId="{59BC88F4-95FA-684E-A4E0-14EEFDD8D85B}" type="pres">
      <dgm:prSet presAssocID="{6BD6401A-1D70-BA45-8487-C2B0EC1C79E1}" presName="imgShp" presStyleLbl="fgImgPlace1" presStyleIdx="1" presStyleCnt="4" custLinFactNeighborX="-6908" custLinFactNeighborY="-285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486A10E1-CD2F-9449-A070-8CCB14B9CB5A}" type="pres">
      <dgm:prSet presAssocID="{6BD6401A-1D70-BA45-8487-C2B0EC1C79E1}" presName="txShp" presStyleLbl="node1" presStyleIdx="1" presStyleCnt="4" custLinFactNeighborX="-409" custLinFactNeighborY="-60">
        <dgm:presLayoutVars>
          <dgm:bulletEnabled val="1"/>
        </dgm:presLayoutVars>
      </dgm:prSet>
      <dgm:spPr/>
    </dgm:pt>
    <dgm:pt modelId="{2A4017C4-7659-9D4A-80EE-6C42DA4030C5}" type="pres">
      <dgm:prSet presAssocID="{3D695490-BADE-6F46-BEDA-AAEB432C0A36}" presName="spacing" presStyleCnt="0"/>
      <dgm:spPr/>
    </dgm:pt>
    <dgm:pt modelId="{67B333EF-1C54-3240-8BFF-EB81C234B0B8}" type="pres">
      <dgm:prSet presAssocID="{0BF0CB66-7598-0149-BCB6-7B79D6E136E5}" presName="composite" presStyleCnt="0"/>
      <dgm:spPr/>
    </dgm:pt>
    <dgm:pt modelId="{E5FD3807-8ACF-B845-9146-F78DBF60B17F}" type="pres">
      <dgm:prSet presAssocID="{0BF0CB66-7598-0149-BCB6-7B79D6E136E5}" presName="imgShp" presStyleLbl="fgImgPlace1" presStyleIdx="2" presStyleCnt="4" custLinFactNeighborX="-725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819DD35D-13BB-6A46-A3B5-293890AD45E1}" type="pres">
      <dgm:prSet presAssocID="{0BF0CB66-7598-0149-BCB6-7B79D6E136E5}" presName="txShp" presStyleLbl="node1" presStyleIdx="2" presStyleCnt="4">
        <dgm:presLayoutVars>
          <dgm:bulletEnabled val="1"/>
        </dgm:presLayoutVars>
      </dgm:prSet>
      <dgm:spPr/>
    </dgm:pt>
    <dgm:pt modelId="{CAE43791-D6C2-654A-9C29-CE44055CAEDE}" type="pres">
      <dgm:prSet presAssocID="{F9D60115-2947-A040-9782-4E558F383F0B}" presName="spacing" presStyleCnt="0"/>
      <dgm:spPr/>
    </dgm:pt>
    <dgm:pt modelId="{A96BA01F-277E-6149-9509-77A93C130CFD}" type="pres">
      <dgm:prSet presAssocID="{CAB91220-6BA6-CF4D-A4C4-245A2D642771}" presName="composite" presStyleCnt="0"/>
      <dgm:spPr/>
    </dgm:pt>
    <dgm:pt modelId="{725D05A0-44B4-5543-9E3C-F59CC5D249B4}" type="pres">
      <dgm:prSet presAssocID="{CAB91220-6BA6-CF4D-A4C4-245A2D642771}" presName="imgShp" presStyleLbl="fgImgPlace1" presStyleIdx="3" presStyleCnt="4" custLinFactNeighborX="-725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3627DB49-75F6-5F4D-80E0-AD7D24B8A7D3}" type="pres">
      <dgm:prSet presAssocID="{CAB91220-6BA6-CF4D-A4C4-245A2D642771}" presName="txShp" presStyleLbl="node1" presStyleIdx="3" presStyleCnt="4">
        <dgm:presLayoutVars>
          <dgm:bulletEnabled val="1"/>
        </dgm:presLayoutVars>
      </dgm:prSet>
      <dgm:spPr/>
    </dgm:pt>
  </dgm:ptLst>
  <dgm:cxnLst>
    <dgm:cxn modelId="{C1E81A1E-6503-834D-B71D-3ED7482A5247}" srcId="{72EFC73A-EA6E-D34B-BA70-050509CC8D5E}" destId="{6BD6401A-1D70-BA45-8487-C2B0EC1C79E1}" srcOrd="1" destOrd="0" parTransId="{748979E1-265A-BC40-88D7-89AE7741DBBB}" sibTransId="{3D695490-BADE-6F46-BEDA-AAEB432C0A36}"/>
    <dgm:cxn modelId="{8FBE812B-F244-0F48-8EBE-D60522D90B85}" type="presOf" srcId="{0BF0CB66-7598-0149-BCB6-7B79D6E136E5}" destId="{819DD35D-13BB-6A46-A3B5-293890AD45E1}" srcOrd="0" destOrd="0" presId="urn:microsoft.com/office/officeart/2005/8/layout/vList3"/>
    <dgm:cxn modelId="{51741B46-A266-EB44-B99A-0514A663F0A9}" type="presOf" srcId="{CAB91220-6BA6-CF4D-A4C4-245A2D642771}" destId="{3627DB49-75F6-5F4D-80E0-AD7D24B8A7D3}" srcOrd="0" destOrd="0" presId="urn:microsoft.com/office/officeart/2005/8/layout/vList3"/>
    <dgm:cxn modelId="{41DFF484-8497-BD4A-95B4-9860CA1AE818}" srcId="{72EFC73A-EA6E-D34B-BA70-050509CC8D5E}" destId="{0BF0CB66-7598-0149-BCB6-7B79D6E136E5}" srcOrd="2" destOrd="0" parTransId="{D5052F53-780B-2142-A66A-1405A479110F}" sibTransId="{F9D60115-2947-A040-9782-4E558F383F0B}"/>
    <dgm:cxn modelId="{2AFE8695-3C9E-C84D-A36E-32EDC685EE30}" type="presOf" srcId="{6BD6401A-1D70-BA45-8487-C2B0EC1C79E1}" destId="{486A10E1-CD2F-9449-A070-8CCB14B9CB5A}" srcOrd="0" destOrd="0" presId="urn:microsoft.com/office/officeart/2005/8/layout/vList3"/>
    <dgm:cxn modelId="{492348A9-D7AA-0746-ABB1-B62DF9209800}" srcId="{72EFC73A-EA6E-D34B-BA70-050509CC8D5E}" destId="{CAB91220-6BA6-CF4D-A4C4-245A2D642771}" srcOrd="3" destOrd="0" parTransId="{C498AAD7-6A95-7F43-969B-18B21145DA82}" sibTransId="{7082D0C6-60F4-3E49-AFD2-81A4702BA727}"/>
    <dgm:cxn modelId="{48C370B9-4B1A-9743-AD30-FB454D75A240}" type="presOf" srcId="{FDA8B22F-FBA9-8F4B-8D38-F4757A3832CA}" destId="{6339F5A3-F55D-0E43-8BD4-EA96D0D4992C}" srcOrd="0" destOrd="0" presId="urn:microsoft.com/office/officeart/2005/8/layout/vList3"/>
    <dgm:cxn modelId="{940979BA-F0E2-0C45-B5AB-B0065FC08810}" srcId="{72EFC73A-EA6E-D34B-BA70-050509CC8D5E}" destId="{FDA8B22F-FBA9-8F4B-8D38-F4757A3832CA}" srcOrd="0" destOrd="0" parTransId="{E17ECA2A-F21F-3D4F-AC9B-07B34ADC3BD0}" sibTransId="{BD1633EE-50E4-8349-ACBA-6D23ADE3529E}"/>
    <dgm:cxn modelId="{1603E1F8-88BA-1443-986F-96BA909C6DB7}" type="presOf" srcId="{72EFC73A-EA6E-D34B-BA70-050509CC8D5E}" destId="{E5CD2EA1-5EBA-8B48-BB6A-65981FE86322}" srcOrd="0" destOrd="0" presId="urn:microsoft.com/office/officeart/2005/8/layout/vList3"/>
    <dgm:cxn modelId="{B925993A-1878-6842-B15A-13169DAAC695}" type="presParOf" srcId="{E5CD2EA1-5EBA-8B48-BB6A-65981FE86322}" destId="{F0E26591-DE38-D14C-9AF1-B7A1AEF39FED}" srcOrd="0" destOrd="0" presId="urn:microsoft.com/office/officeart/2005/8/layout/vList3"/>
    <dgm:cxn modelId="{2012011C-0FD1-5C4D-9F1F-8C07DDCC8455}" type="presParOf" srcId="{F0E26591-DE38-D14C-9AF1-B7A1AEF39FED}" destId="{E5095379-478A-FB40-B146-5640C76CA30A}" srcOrd="0" destOrd="0" presId="urn:microsoft.com/office/officeart/2005/8/layout/vList3"/>
    <dgm:cxn modelId="{CD829394-67CF-D840-9018-90CEB6873DCB}" type="presParOf" srcId="{F0E26591-DE38-D14C-9AF1-B7A1AEF39FED}" destId="{6339F5A3-F55D-0E43-8BD4-EA96D0D4992C}" srcOrd="1" destOrd="0" presId="urn:microsoft.com/office/officeart/2005/8/layout/vList3"/>
    <dgm:cxn modelId="{170FE76F-402E-3C43-95D8-6BAA516D652E}" type="presParOf" srcId="{E5CD2EA1-5EBA-8B48-BB6A-65981FE86322}" destId="{5C39F632-78FE-1845-A62B-36B6E0EB86BF}" srcOrd="1" destOrd="0" presId="urn:microsoft.com/office/officeart/2005/8/layout/vList3"/>
    <dgm:cxn modelId="{6D261865-AB83-A14D-8FDE-E4B78F3B62E3}" type="presParOf" srcId="{E5CD2EA1-5EBA-8B48-BB6A-65981FE86322}" destId="{832664C7-0A17-4845-981E-F51BE64BB79B}" srcOrd="2" destOrd="0" presId="urn:microsoft.com/office/officeart/2005/8/layout/vList3"/>
    <dgm:cxn modelId="{2D9B3C58-3C24-6F47-81B2-B505DE23D53B}" type="presParOf" srcId="{832664C7-0A17-4845-981E-F51BE64BB79B}" destId="{59BC88F4-95FA-684E-A4E0-14EEFDD8D85B}" srcOrd="0" destOrd="0" presId="urn:microsoft.com/office/officeart/2005/8/layout/vList3"/>
    <dgm:cxn modelId="{2BFE7C2B-C27D-464A-90B9-54AA5832B470}" type="presParOf" srcId="{832664C7-0A17-4845-981E-F51BE64BB79B}" destId="{486A10E1-CD2F-9449-A070-8CCB14B9CB5A}" srcOrd="1" destOrd="0" presId="urn:microsoft.com/office/officeart/2005/8/layout/vList3"/>
    <dgm:cxn modelId="{B5B70BC1-1F42-0944-BAED-77D0AFCF9B02}" type="presParOf" srcId="{E5CD2EA1-5EBA-8B48-BB6A-65981FE86322}" destId="{2A4017C4-7659-9D4A-80EE-6C42DA4030C5}" srcOrd="3" destOrd="0" presId="urn:microsoft.com/office/officeart/2005/8/layout/vList3"/>
    <dgm:cxn modelId="{B2FA057C-6CEB-5441-BCAF-2C434BDF3324}" type="presParOf" srcId="{E5CD2EA1-5EBA-8B48-BB6A-65981FE86322}" destId="{67B333EF-1C54-3240-8BFF-EB81C234B0B8}" srcOrd="4" destOrd="0" presId="urn:microsoft.com/office/officeart/2005/8/layout/vList3"/>
    <dgm:cxn modelId="{2D577A01-B304-D145-B977-4C11579420DF}" type="presParOf" srcId="{67B333EF-1C54-3240-8BFF-EB81C234B0B8}" destId="{E5FD3807-8ACF-B845-9146-F78DBF60B17F}" srcOrd="0" destOrd="0" presId="urn:microsoft.com/office/officeart/2005/8/layout/vList3"/>
    <dgm:cxn modelId="{F639A472-3BF6-D345-949E-390F053C4B3E}" type="presParOf" srcId="{67B333EF-1C54-3240-8BFF-EB81C234B0B8}" destId="{819DD35D-13BB-6A46-A3B5-293890AD45E1}" srcOrd="1" destOrd="0" presId="urn:microsoft.com/office/officeart/2005/8/layout/vList3"/>
    <dgm:cxn modelId="{0C4B4955-629E-8640-88EB-27DC297E7E1C}" type="presParOf" srcId="{E5CD2EA1-5EBA-8B48-BB6A-65981FE86322}" destId="{CAE43791-D6C2-654A-9C29-CE44055CAEDE}" srcOrd="5" destOrd="0" presId="urn:microsoft.com/office/officeart/2005/8/layout/vList3"/>
    <dgm:cxn modelId="{1B211E47-04D4-5B4E-885C-752C35AF0721}" type="presParOf" srcId="{E5CD2EA1-5EBA-8B48-BB6A-65981FE86322}" destId="{A96BA01F-277E-6149-9509-77A93C130CFD}" srcOrd="6" destOrd="0" presId="urn:microsoft.com/office/officeart/2005/8/layout/vList3"/>
    <dgm:cxn modelId="{8C7CC2D8-E9D5-9A47-82CF-5D931792AF49}" type="presParOf" srcId="{A96BA01F-277E-6149-9509-77A93C130CFD}" destId="{725D05A0-44B4-5543-9E3C-F59CC5D249B4}" srcOrd="0" destOrd="0" presId="urn:microsoft.com/office/officeart/2005/8/layout/vList3"/>
    <dgm:cxn modelId="{67ECE6A6-9D0E-CD44-B866-061F745DBD26}" type="presParOf" srcId="{A96BA01F-277E-6149-9509-77A93C130CFD}" destId="{3627DB49-75F6-5F4D-80E0-AD7D24B8A7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9F5A3-F55D-0E43-8BD4-EA96D0D4992C}">
      <dsp:nvSpPr>
        <dsp:cNvPr id="0" name=""/>
        <dsp:cNvSpPr/>
      </dsp:nvSpPr>
      <dsp:spPr>
        <a:xfrm rot="10800000">
          <a:off x="1079632" y="1058"/>
          <a:ext cx="3465592" cy="826880"/>
        </a:xfrm>
        <a:prstGeom prst="homePlat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63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Reflection &amp;  Rutherford</a:t>
          </a:r>
        </a:p>
      </dsp:txBody>
      <dsp:txXfrm rot="10800000">
        <a:off x="1286352" y="1058"/>
        <a:ext cx="3258872" cy="826880"/>
      </dsp:txXfrm>
    </dsp:sp>
    <dsp:sp modelId="{E5095379-478A-FB40-B146-5640C76CA30A}">
      <dsp:nvSpPr>
        <dsp:cNvPr id="0" name=""/>
        <dsp:cNvSpPr/>
      </dsp:nvSpPr>
      <dsp:spPr>
        <a:xfrm>
          <a:off x="625311" y="16074"/>
          <a:ext cx="826880" cy="8268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A10E1-CD2F-9449-A070-8CCB14B9CB5A}">
      <dsp:nvSpPr>
        <dsp:cNvPr id="0" name=""/>
        <dsp:cNvSpPr/>
      </dsp:nvSpPr>
      <dsp:spPr>
        <a:xfrm rot="10800000">
          <a:off x="1065458" y="1074272"/>
          <a:ext cx="3465592" cy="826880"/>
        </a:xfrm>
        <a:prstGeom prst="homePlat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63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+mn-lt"/>
            </a:rPr>
            <a:t>EXPLORE THE ZONE OF MYSTERY!</a:t>
          </a:r>
        </a:p>
      </dsp:txBody>
      <dsp:txXfrm rot="10800000">
        <a:off x="1272178" y="1074272"/>
        <a:ext cx="3258872" cy="826880"/>
      </dsp:txXfrm>
    </dsp:sp>
    <dsp:sp modelId="{59BC88F4-95FA-684E-A4E0-14EEFDD8D85B}">
      <dsp:nvSpPr>
        <dsp:cNvPr id="0" name=""/>
        <dsp:cNvSpPr/>
      </dsp:nvSpPr>
      <dsp:spPr>
        <a:xfrm>
          <a:off x="609071" y="1051169"/>
          <a:ext cx="826880" cy="82688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DD35D-13BB-6A46-A3B5-293890AD45E1}">
      <dsp:nvSpPr>
        <dsp:cNvPr id="0" name=""/>
        <dsp:cNvSpPr/>
      </dsp:nvSpPr>
      <dsp:spPr>
        <a:xfrm rot="10800000">
          <a:off x="1079632" y="2148478"/>
          <a:ext cx="3465592" cy="826880"/>
        </a:xfrm>
        <a:prstGeom prst="homePlat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63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+mn-lt"/>
            </a:rPr>
            <a:t>Scale Calculations</a:t>
          </a:r>
          <a:endParaRPr lang="en-US" sz="2400" kern="1200" dirty="0"/>
        </a:p>
      </dsp:txBody>
      <dsp:txXfrm rot="10800000">
        <a:off x="1286352" y="2148478"/>
        <a:ext cx="3258872" cy="826880"/>
      </dsp:txXfrm>
    </dsp:sp>
    <dsp:sp modelId="{E5FD3807-8ACF-B845-9146-F78DBF60B17F}">
      <dsp:nvSpPr>
        <dsp:cNvPr id="0" name=""/>
        <dsp:cNvSpPr/>
      </dsp:nvSpPr>
      <dsp:spPr>
        <a:xfrm>
          <a:off x="606227" y="2148478"/>
          <a:ext cx="826880" cy="82688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7DB49-75F6-5F4D-80E0-AD7D24B8A7D3}">
      <dsp:nvSpPr>
        <dsp:cNvPr id="0" name=""/>
        <dsp:cNvSpPr/>
      </dsp:nvSpPr>
      <dsp:spPr>
        <a:xfrm rot="10800000">
          <a:off x="1079632" y="3222188"/>
          <a:ext cx="3465592" cy="826880"/>
        </a:xfrm>
        <a:prstGeom prst="homePlat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63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Logistics</a:t>
          </a:r>
        </a:p>
      </dsp:txBody>
      <dsp:txXfrm rot="10800000">
        <a:off x="1286352" y="3222188"/>
        <a:ext cx="3258872" cy="826880"/>
      </dsp:txXfrm>
    </dsp:sp>
    <dsp:sp modelId="{725D05A0-44B4-5543-9E3C-F59CC5D249B4}">
      <dsp:nvSpPr>
        <dsp:cNvPr id="0" name=""/>
        <dsp:cNvSpPr/>
      </dsp:nvSpPr>
      <dsp:spPr>
        <a:xfrm>
          <a:off x="606227" y="3222188"/>
          <a:ext cx="826880" cy="82688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67BFC-0F74-9F48-9EE7-8D6AC25E9034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F8845-726E-7B4D-B475-0CB0DBA9E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5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1B86D-EFE2-A540-A56C-8F0C6E9975A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2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1B86D-EFE2-A540-A56C-8F0C6E9975A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55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F8845-726E-7B4D-B475-0CB0DBA9E9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30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F8845-726E-7B4D-B475-0CB0DBA9E9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87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F8845-726E-7B4D-B475-0CB0DBA9E9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79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F8845-726E-7B4D-B475-0CB0DBA9E9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70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F8845-726E-7B4D-B475-0CB0DBA9E9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0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719F-A41F-624F-8AC7-49840E806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D2ED6-B019-9C40-BD4F-26B5B9973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FCA96-F178-1B4B-835E-292D216A0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19281-AAF9-8640-B47D-52F5CA48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A54DB-D79A-094D-B108-A3A15CF3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3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AA354-60D2-3745-AEBE-FFB70692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C27F2-69BB-A848-AB17-04DB80081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F5B5B-5790-C444-B9CD-8CD14777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88751-0F07-0646-BA35-51C1CF1B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39CD2-3F47-4F43-B072-A474A76B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5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28363-ACB1-E642-924B-2276E08B0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B4BEB-5898-0347-AC33-5F76C1E06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BF439-D931-E748-9FA0-2BD7A20C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719B6-4CA1-2D46-888D-F92CDF82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3713D-B4E1-094B-969C-A794127D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41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EBAA6-379A-DA46-8AE7-5FE57A289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7ADA3-587B-8340-8787-CE8BDF423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C8B7B-AC4D-7F43-A38F-3606B968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0A5FF-3F5C-C04E-B36D-7BF24AE4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807F-A2F6-F846-950C-DFF70AA6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1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6DE97-37B5-6A4B-ADB2-536C2404A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8ECD6-5D06-834B-801B-3C90DADCA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5DD84-F2E1-D745-AD6B-68AE903E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4D17E-8078-C541-9D50-26E675C43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427FB-127E-EC42-B751-1C56F6D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3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EB87-EBE5-B64B-A2B4-82307006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C1A01-780B-944F-AB79-D26788DB2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799A8-4C0C-8144-9D7D-35D6FB880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838F-D445-B847-9F3B-A46C9E7E1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6408E5-FCC4-0941-A29D-974B526C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725CD-8EB0-5347-BE16-596BB8BD6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1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1AA5-7D6A-7E4D-9BC5-99FD56CA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2D401-97A5-2A4B-96D8-D9BC5EE98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CE7BA-5BB1-2C44-8C21-2075D890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F77AC-0282-8647-84DB-A813741DE6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B9970-C1E5-4F4D-8870-26EB965F8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662AFD-C444-C544-BFAA-DF4951BD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AA1A1-B557-3B42-82D7-5C1261F85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55B25-AAFB-A74D-9BDD-CB77A583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35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6E063-07D8-6640-8995-004063FB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5DCAE9-9E8A-EB41-B544-64D39397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45CB9-ECD0-654F-8E50-AC65ADEA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E8A90-C50F-0D4C-A854-2C5B68661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0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2CF1E-3B6B-6F45-941D-78B71134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36424-C393-FE4F-9B81-207A2EDB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7682D-C852-9D42-925D-88B58A626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9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83085-3FC7-DA40-85F6-1654B20E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10DC6-1503-E34D-86B5-EB335C903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FBBC0-BF52-DC42-B1B6-79039B9AB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054F7-407C-FE4A-9CCC-67E6EA43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34C4-FF90-B54E-8FB6-D355372F3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5B32D-C9B7-E14E-A14F-4485B81E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6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7B647-A043-F147-B816-B9740F5A0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367D1-8C8E-214C-88CC-4E2397E6F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02070-BB42-A94F-BFDA-72165D6EC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40A1A-F80B-B743-A938-E5FFFC7D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38EE3-E1C6-FA43-9B9F-6DD470E7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E95A4-6F0B-4F49-9F2F-36DD7F5B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5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00DDA-D7D0-774D-B81A-ECAC7F9D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1D253-ABA6-9F4B-B9D6-E374B8D28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FC0D3-ED3D-EC42-BA58-A10EFA513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71D4C-A7D4-6448-9C64-249D665730E0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0BD2A-B80E-1942-8FF5-AC7A24704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5B443-2A40-FD41-9DBE-3691951AC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5394E-1A4C-2043-80E8-9C198FA81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4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in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5E38-7715-D24D-8054-5218E044A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63" y="748885"/>
            <a:ext cx="3871912" cy="1069975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5000" b="1" dirty="0"/>
              <a:t>Today’s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B7009-4ABD-D940-BC43-F43CC2E02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784" y="748886"/>
            <a:ext cx="5057430" cy="5320128"/>
          </a:xfrm>
        </p:spPr>
        <p:txBody>
          <a:bodyPr anchor="ctr" anchorCtr="0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400" b="1" dirty="0">
                <a:cs typeface="Cordia New" panose="020B0304020202020204" pitchFamily="34" charset="-34"/>
              </a:rPr>
              <a:t>LAST LAB!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400" b="1" dirty="0">
                <a:cs typeface="Cordia New" panose="020B0304020202020204" pitchFamily="34" charset="-34"/>
              </a:rPr>
              <a:t>WE’RE DOING IT! WE’RE SO CLOSE!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4400" b="1" dirty="0">
              <a:cs typeface="Cordia New" panose="020B0304020202020204" pitchFamily="34" charset="-34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cs typeface="Cordia New" panose="020B0304020202020204" pitchFamily="34" charset="-34"/>
              </a:rPr>
              <a:t>PS – pre-lab quiz this week!</a:t>
            </a:r>
            <a:endParaRPr lang="en-US" sz="4400" b="1" dirty="0">
              <a:cs typeface="Cordia New" panose="020B0304020202020204" pitchFamily="34" charset="-34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7FA5B62-3AF4-A44E-B3FA-DDAC442F3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591811"/>
              </p:ext>
            </p:extLst>
          </p:nvPr>
        </p:nvGraphicFramePr>
        <p:xfrm>
          <a:off x="685800" y="2018886"/>
          <a:ext cx="5211418" cy="4050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7168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C9DD5A-2256-2473-A4FD-217B20DB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Let’s take a look at our apparatus!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B5DF5-76AE-AEE3-D653-F20E991AE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37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42F315-F92E-48A1-9915-E3D6A64B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Procedure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5387B8-129A-407D-9F50-502E98CEF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Roll a ball bearing down the ramp.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Record the incident path (path going in).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Record the reflected path (path going out).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Extend incident and reflected paths back to see where they intersect.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Draw in normal and tangent lines.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a bunch of times until you feel like you can ID your shape!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64FAD-AA69-4FC4-BA27-510E1F0B107A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Explore the ZONE OF MYSTERY!</a:t>
            </a:r>
          </a:p>
        </p:txBody>
      </p:sp>
    </p:spTree>
    <p:extLst>
      <p:ext uri="{BB962C8B-B14F-4D97-AF65-F5344CB8AC3E}">
        <p14:creationId xmlns:p14="http://schemas.microsoft.com/office/powerpoint/2010/main" val="267343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C9DD5A-2256-2473-A4FD-217B20DB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What will our data look like?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B5DF5-76AE-AEE3-D653-F20E991AE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01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 picture" descr="Description" title="Title">
            <a:extLst>
              <a:ext uri="{FF2B5EF4-FFF2-40B4-BE49-F238E27FC236}">
                <a16:creationId xmlns:a16="http://schemas.microsoft.com/office/drawing/2014/main" id="{8634B797-ECD2-586B-06AC-90D390F70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r="9177"/>
          <a:stretch/>
        </p:blipFill>
        <p:spPr>
          <a:xfrm>
            <a:off x="2093441" y="0"/>
            <a:ext cx="8005118" cy="68635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F43927-2671-D556-AA08-6805FF2EE7D2}"/>
              </a:ext>
            </a:extLst>
          </p:cNvPr>
          <p:cNvSpPr/>
          <p:nvPr/>
        </p:nvSpPr>
        <p:spPr>
          <a:xfrm>
            <a:off x="4324865" y="0"/>
            <a:ext cx="1173892" cy="50662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31B4E-6C7C-D1C5-4574-069A0D2928E1}"/>
              </a:ext>
            </a:extLst>
          </p:cNvPr>
          <p:cNvSpPr txBox="1"/>
          <p:nvPr/>
        </p:nvSpPr>
        <p:spPr>
          <a:xfrm>
            <a:off x="420130" y="2828835"/>
            <a:ext cx="22983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Note — these samples may or may not correspond to actual shapes in the lab!</a:t>
            </a:r>
          </a:p>
        </p:txBody>
      </p:sp>
    </p:spTree>
    <p:extLst>
      <p:ext uri="{BB962C8B-B14F-4D97-AF65-F5344CB8AC3E}">
        <p14:creationId xmlns:p14="http://schemas.microsoft.com/office/powerpoint/2010/main" val="361141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 picture" descr="Description" title="Title">
            <a:extLst>
              <a:ext uri="{FF2B5EF4-FFF2-40B4-BE49-F238E27FC236}">
                <a16:creationId xmlns:a16="http://schemas.microsoft.com/office/drawing/2014/main" id="{8634B797-ECD2-586B-06AC-90D390F70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r="9177"/>
          <a:stretch/>
        </p:blipFill>
        <p:spPr>
          <a:xfrm>
            <a:off x="2093441" y="0"/>
            <a:ext cx="8005118" cy="68635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F43927-2671-D556-AA08-6805FF2EE7D2}"/>
              </a:ext>
            </a:extLst>
          </p:cNvPr>
          <p:cNvSpPr/>
          <p:nvPr/>
        </p:nvSpPr>
        <p:spPr>
          <a:xfrm>
            <a:off x="5597611" y="0"/>
            <a:ext cx="1173892" cy="50662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919CFB-C1B7-7A9D-E72B-7C538A574EE7}"/>
              </a:ext>
            </a:extLst>
          </p:cNvPr>
          <p:cNvSpPr txBox="1"/>
          <p:nvPr/>
        </p:nvSpPr>
        <p:spPr>
          <a:xfrm>
            <a:off x="420130" y="2828835"/>
            <a:ext cx="22983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Note — these samples may or may not correspond to actual shapes in the lab!</a:t>
            </a:r>
          </a:p>
        </p:txBody>
      </p:sp>
    </p:spTree>
    <p:extLst>
      <p:ext uri="{BB962C8B-B14F-4D97-AF65-F5344CB8AC3E}">
        <p14:creationId xmlns:p14="http://schemas.microsoft.com/office/powerpoint/2010/main" val="2948662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 picture" descr="Description" title="Title">
            <a:extLst>
              <a:ext uri="{FF2B5EF4-FFF2-40B4-BE49-F238E27FC236}">
                <a16:creationId xmlns:a16="http://schemas.microsoft.com/office/drawing/2014/main" id="{8634B797-ECD2-586B-06AC-90D390F70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r="9177"/>
          <a:stretch/>
        </p:blipFill>
        <p:spPr>
          <a:xfrm>
            <a:off x="2093441" y="0"/>
            <a:ext cx="8005118" cy="68635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F43927-2671-D556-AA08-6805FF2EE7D2}"/>
              </a:ext>
            </a:extLst>
          </p:cNvPr>
          <p:cNvSpPr/>
          <p:nvPr/>
        </p:nvSpPr>
        <p:spPr>
          <a:xfrm>
            <a:off x="6882714" y="0"/>
            <a:ext cx="1173892" cy="50662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779927-FB18-B759-980F-02A820FCBFCF}"/>
              </a:ext>
            </a:extLst>
          </p:cNvPr>
          <p:cNvSpPr txBox="1"/>
          <p:nvPr/>
        </p:nvSpPr>
        <p:spPr>
          <a:xfrm>
            <a:off x="420130" y="2828835"/>
            <a:ext cx="22983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Note — these samples may or may not correspond to actual shapes in the lab!</a:t>
            </a:r>
          </a:p>
        </p:txBody>
      </p:sp>
    </p:spTree>
    <p:extLst>
      <p:ext uri="{BB962C8B-B14F-4D97-AF65-F5344CB8AC3E}">
        <p14:creationId xmlns:p14="http://schemas.microsoft.com/office/powerpoint/2010/main" val="1919892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 picture" descr="Description" title="Title">
            <a:extLst>
              <a:ext uri="{FF2B5EF4-FFF2-40B4-BE49-F238E27FC236}">
                <a16:creationId xmlns:a16="http://schemas.microsoft.com/office/drawing/2014/main" id="{8634B797-ECD2-586B-06AC-90D390F70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r="9177"/>
          <a:stretch/>
        </p:blipFill>
        <p:spPr>
          <a:xfrm>
            <a:off x="2093441" y="0"/>
            <a:ext cx="8005118" cy="68635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F43927-2671-D556-AA08-6805FF2EE7D2}"/>
              </a:ext>
            </a:extLst>
          </p:cNvPr>
          <p:cNvSpPr/>
          <p:nvPr/>
        </p:nvSpPr>
        <p:spPr>
          <a:xfrm>
            <a:off x="8031892" y="0"/>
            <a:ext cx="1173892" cy="50662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0F06C1-D857-60D7-63A8-F2F0864393BF}"/>
              </a:ext>
            </a:extLst>
          </p:cNvPr>
          <p:cNvSpPr txBox="1"/>
          <p:nvPr/>
        </p:nvSpPr>
        <p:spPr>
          <a:xfrm>
            <a:off x="420130" y="2828835"/>
            <a:ext cx="22983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Note — these samples may or may not correspond to actual shapes in the lab!</a:t>
            </a:r>
          </a:p>
        </p:txBody>
      </p:sp>
    </p:spTree>
    <p:extLst>
      <p:ext uri="{BB962C8B-B14F-4D97-AF65-F5344CB8AC3E}">
        <p14:creationId xmlns:p14="http://schemas.microsoft.com/office/powerpoint/2010/main" val="1053980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 picture" descr="Description" title="Title">
            <a:extLst>
              <a:ext uri="{FF2B5EF4-FFF2-40B4-BE49-F238E27FC236}">
                <a16:creationId xmlns:a16="http://schemas.microsoft.com/office/drawing/2014/main" id="{8634B797-ECD2-586B-06AC-90D390F70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r="9177"/>
          <a:stretch/>
        </p:blipFill>
        <p:spPr>
          <a:xfrm>
            <a:off x="2093441" y="0"/>
            <a:ext cx="8005118" cy="6863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0F06C1-D857-60D7-63A8-F2F0864393BF}"/>
              </a:ext>
            </a:extLst>
          </p:cNvPr>
          <p:cNvSpPr txBox="1"/>
          <p:nvPr/>
        </p:nvSpPr>
        <p:spPr>
          <a:xfrm>
            <a:off x="420130" y="2828835"/>
            <a:ext cx="22983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Note — these samples may or may not correspond to actual shapes in the lab!</a:t>
            </a:r>
          </a:p>
        </p:txBody>
      </p:sp>
    </p:spTree>
    <p:extLst>
      <p:ext uri="{BB962C8B-B14F-4D97-AF65-F5344CB8AC3E}">
        <p14:creationId xmlns:p14="http://schemas.microsoft.com/office/powerpoint/2010/main" val="125932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picture" descr="Description" title="Title">
            <a:extLst>
              <a:ext uri="{FF2B5EF4-FFF2-40B4-BE49-F238E27FC236}">
                <a16:creationId xmlns:a16="http://schemas.microsoft.com/office/drawing/2014/main" id="{6B433267-CB12-B739-D543-45E8E7E59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9"/>
          <a:stretch/>
        </p:blipFill>
        <p:spPr>
          <a:xfrm>
            <a:off x="1670775" y="0"/>
            <a:ext cx="8850450" cy="6863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C2952B-535D-EFCB-2490-058CEA3AFF31}"/>
              </a:ext>
            </a:extLst>
          </p:cNvPr>
          <p:cNvSpPr txBox="1"/>
          <p:nvPr/>
        </p:nvSpPr>
        <p:spPr>
          <a:xfrm>
            <a:off x="8904563" y="5512074"/>
            <a:ext cx="2298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ym typeface="Wingdings" pitchFamily="2" charset="2"/>
              </a:rPr>
              <a:t> What’s this line?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172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A6D2AE-B0EF-902F-E89A-5FE61147FEC6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Explore the ZONE OF MYSTERY!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26CF41-4662-14D9-F919-0F8D409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Think-Pair-Share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3C625-3D5C-D107-779F-A3BB89692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264150" cy="1865125"/>
          </a:xfrm>
        </p:spPr>
        <p:txBody>
          <a:bodyPr/>
          <a:lstStyle/>
          <a:p>
            <a:r>
              <a:rPr lang="en-US" dirty="0"/>
              <a:t>In your group, complete the Think-Pair-Share on page 84.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12ED7D-1B4B-1930-ADFD-652645EC7EAB}"/>
              </a:ext>
            </a:extLst>
          </p:cNvPr>
          <p:cNvSpPr txBox="1">
            <a:spLocks/>
          </p:cNvSpPr>
          <p:nvPr/>
        </p:nvSpPr>
        <p:spPr>
          <a:xfrm>
            <a:off x="6096000" y="4589463"/>
            <a:ext cx="5264150" cy="18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Partner A: Discussion Leader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Partner B: Scribe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Partner C: Spokesperson </a:t>
            </a:r>
          </a:p>
        </p:txBody>
      </p:sp>
    </p:spTree>
    <p:extLst>
      <p:ext uri="{BB962C8B-B14F-4D97-AF65-F5344CB8AC3E}">
        <p14:creationId xmlns:p14="http://schemas.microsoft.com/office/powerpoint/2010/main" val="397299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5F18D-539F-A020-E31F-8F045643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574"/>
            <a:ext cx="5542722" cy="5143775"/>
          </a:xfrm>
        </p:spPr>
        <p:txBody>
          <a:bodyPr tIns="274320" anchor="t" anchorCtr="0">
            <a:normAutofit/>
          </a:bodyPr>
          <a:lstStyle/>
          <a:p>
            <a:pPr algn="r"/>
            <a:r>
              <a:rPr lang="en-US" b="1" i="1" dirty="0"/>
              <a:t>THIS WEEK’S SYSTEM</a:t>
            </a:r>
            <a:br>
              <a:rPr lang="en-US" b="1" i="1" dirty="0"/>
            </a:br>
            <a:br>
              <a:rPr lang="en-US" sz="8800" b="1" i="1" dirty="0"/>
            </a:br>
            <a:r>
              <a:rPr lang="en-US" b="1" i="1" dirty="0"/>
              <a:t>THIS WEEK’S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366B2-EBBD-F21C-C515-8EA6C4C3F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704" y="1538654"/>
            <a:ext cx="4774096" cy="46968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ZONE OF MYSTERY!!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US" dirty="0"/>
              <a:t>How can we use the principles of reflection to determine the size and shape of the hidden object within the ZONE OF MYSTERY!!?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0D886C-47E9-4CAF-AD91-D10BCEDE1D6E}"/>
              </a:ext>
            </a:extLst>
          </p:cNvPr>
          <p:cNvSpPr/>
          <p:nvPr/>
        </p:nvSpPr>
        <p:spPr>
          <a:xfrm>
            <a:off x="0" y="0"/>
            <a:ext cx="12192000" cy="4631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Reflection and Rutherford</a:t>
            </a:r>
          </a:p>
        </p:txBody>
      </p:sp>
    </p:spTree>
    <p:extLst>
      <p:ext uri="{BB962C8B-B14F-4D97-AF65-F5344CB8AC3E}">
        <p14:creationId xmlns:p14="http://schemas.microsoft.com/office/powerpoint/2010/main" val="2048130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picture" descr="Description" title="Title">
            <a:extLst>
              <a:ext uri="{FF2B5EF4-FFF2-40B4-BE49-F238E27FC236}">
                <a16:creationId xmlns:a16="http://schemas.microsoft.com/office/drawing/2014/main" id="{EF8EF5C8-4A81-E599-7CDB-2373C9DB5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/>
          <a:stretch/>
        </p:blipFill>
        <p:spPr>
          <a:xfrm>
            <a:off x="-284213" y="643426"/>
            <a:ext cx="6622695" cy="5571147"/>
          </a:xfrm>
          <a:prstGeom prst="rect">
            <a:avLst/>
          </a:prstGeom>
        </p:spPr>
      </p:pic>
      <p:pic>
        <p:nvPicPr>
          <p:cNvPr id="3" name="A picture" descr="Description" title="Title">
            <a:extLst>
              <a:ext uri="{FF2B5EF4-FFF2-40B4-BE49-F238E27FC236}">
                <a16:creationId xmlns:a16="http://schemas.microsoft.com/office/drawing/2014/main" id="{4F2EE3F8-20D9-3404-D04E-391D989CDD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0" r="10261"/>
          <a:stretch/>
        </p:blipFill>
        <p:spPr>
          <a:xfrm>
            <a:off x="6096000" y="550863"/>
            <a:ext cx="5943141" cy="5756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30AEA4-65FA-0CD4-EDDA-427A7418384E}"/>
              </a:ext>
            </a:extLst>
          </p:cNvPr>
          <p:cNvSpPr txBox="1"/>
          <p:nvPr/>
        </p:nvSpPr>
        <p:spPr>
          <a:xfrm>
            <a:off x="1961848" y="181531"/>
            <a:ext cx="1791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Group A’s probe</a:t>
            </a:r>
            <a:endParaRPr lang="en-US" sz="18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A77AF-0DA9-9D86-AA6F-C3AD8CF7E939}"/>
              </a:ext>
            </a:extLst>
          </p:cNvPr>
          <p:cNvSpPr txBox="1"/>
          <p:nvPr/>
        </p:nvSpPr>
        <p:spPr>
          <a:xfrm>
            <a:off x="8710689" y="181531"/>
            <a:ext cx="1791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Group B’s probe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104676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94FC-6BA2-AC4B-A791-B587DB58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Calculations at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9A983-58FA-8A49-B6F6-1E587EBE5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5780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You now have a scale model of your shape!</a:t>
            </a:r>
          </a:p>
          <a:p>
            <a:pPr>
              <a:lnSpc>
                <a:spcPct val="100000"/>
              </a:lnSpc>
            </a:pPr>
            <a:r>
              <a:rPr lang="en-US" dirty="0"/>
              <a:t>How can we calculate the area of the real, actual, hidden shape?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Box counting — good for really well-aligned</a:t>
            </a:r>
            <a:r>
              <a:rPr lang="en-US" i="1" dirty="0"/>
              <a:t> </a:t>
            </a:r>
            <a:r>
              <a:rPr lang="en-US" dirty="0"/>
              <a:t>rectangles and basically nothing else.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Geometry &amp; scale factors — good for weird shapes, imperfectly aligned shapes, etc.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E97DF-BB70-FF4E-872B-DEE9E88F18C9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Scale Calculations</a:t>
            </a:r>
          </a:p>
        </p:txBody>
      </p:sp>
      <p:pic>
        <p:nvPicPr>
          <p:cNvPr id="4" name="A picture" descr="Description" title="Title">
            <a:extLst>
              <a:ext uri="{FF2B5EF4-FFF2-40B4-BE49-F238E27FC236}">
                <a16:creationId xmlns:a16="http://schemas.microsoft.com/office/drawing/2014/main" id="{4EA7C831-EE6E-F213-7C96-6FEEBE8CF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0" r="10261"/>
          <a:stretch/>
        </p:blipFill>
        <p:spPr>
          <a:xfrm>
            <a:off x="6099514" y="1087885"/>
            <a:ext cx="5254286" cy="508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94FC-6BA2-AC4B-A791-B587DB58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Calculations at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9A983-58FA-8A49-B6F6-1E587EBE5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5780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You now have a scale model of your shape!</a:t>
            </a:r>
          </a:p>
          <a:p>
            <a:pPr>
              <a:lnSpc>
                <a:spcPct val="100000"/>
              </a:lnSpc>
            </a:pPr>
            <a:r>
              <a:rPr lang="en-US" dirty="0"/>
              <a:t>How can we calculate the area of the real, actual, hidden shape?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Box counting — good for really well-aligned</a:t>
            </a:r>
            <a:r>
              <a:rPr lang="en-US" i="1" dirty="0"/>
              <a:t> </a:t>
            </a:r>
            <a:r>
              <a:rPr lang="en-US" dirty="0"/>
              <a:t>rectangles and basically nothing else.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Geometry &amp; scale factors — good for weird shapes, imperfectly aligned shapes, etc.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E97DF-BB70-FF4E-872B-DEE9E88F18C9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Scale Calculations</a:t>
            </a:r>
          </a:p>
        </p:txBody>
      </p:sp>
      <p:pic>
        <p:nvPicPr>
          <p:cNvPr id="4" name="A picture" descr="Description" title="Title">
            <a:extLst>
              <a:ext uri="{FF2B5EF4-FFF2-40B4-BE49-F238E27FC236}">
                <a16:creationId xmlns:a16="http://schemas.microsoft.com/office/drawing/2014/main" id="{4EA7C831-EE6E-F213-7C96-6FEEBE8CF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0" r="10261"/>
          <a:stretch/>
        </p:blipFill>
        <p:spPr>
          <a:xfrm>
            <a:off x="6099514" y="1087885"/>
            <a:ext cx="5254286" cy="508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32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94FC-6BA2-AC4B-A791-B587DB58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Area with a scale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9A983-58FA-8A49-B6F6-1E587EBE50F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690688"/>
                <a:ext cx="10515599" cy="4802187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>
                    <a:sym typeface="Wingdings" pitchFamily="2" charset="2"/>
                  </a:rPr>
                  <a:t>Measure your spaces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ym typeface="Wingdings" pitchFamily="2" charset="2"/>
                  </a:rPr>
                  <a:t>Find the area of a grid square on the apparatus: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𝑏𝑖𝑔</m:t>
                        </m:r>
                        <m:r>
                          <m:rPr>
                            <m:nor/>
                          </m:rPr>
                          <a:rPr lang="en-US"/>
                          <m:t>□</m:t>
                        </m:r>
                      </m:sub>
                    </m:sSub>
                  </m:oMath>
                </a14:m>
                <a:endParaRPr lang="en-US" dirty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ym typeface="Wingdings" pitchFamily="2" charset="2"/>
                  </a:rPr>
                  <a:t>Find the area of a grid square on the paper: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𝑠𝑚𝑎𝑙𝑙</m:t>
                        </m:r>
                        <m:r>
                          <m:rPr>
                            <m:nor/>
                          </m:rPr>
                          <a:rPr lang="en-US"/>
                          <m:t>□</m:t>
                        </m:r>
                      </m:sub>
                    </m:sSub>
                  </m:oMath>
                </a14:m>
                <a:endParaRPr lang="en-US" dirty="0">
                  <a:sym typeface="Wingdings" pitchFamily="2" charset="2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br>
                  <a:rPr lang="en-US" dirty="0">
                    <a:sym typeface="Wingdings" pitchFamily="2" charset="2"/>
                  </a:rPr>
                </a:br>
                <a:r>
                  <a:rPr lang="en-US" dirty="0">
                    <a:sym typeface="Wingdings" pitchFamily="2" charset="2"/>
                  </a:rPr>
                  <a:t>Calculate your scale model’s area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𝑑𝑟𝑎𝑤𝑖𝑛𝑔</m:t>
                        </m:r>
                      </m:sub>
                    </m:sSub>
                  </m:oMath>
                </a14:m>
                <a:r>
                  <a:rPr lang="en-US" dirty="0">
                    <a:sym typeface="Wingdings" pitchFamily="2" charset="2"/>
                  </a:rPr>
                  <a:t>)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ym typeface="Wingdings" pitchFamily="2" charset="2"/>
                  </a:rPr>
                  <a:t>Measure the dimensions of your shape on paper.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ym typeface="Wingdings" pitchFamily="2" charset="2"/>
                  </a:rPr>
                  <a:t>Calculate area using those measurements and appropriate area formulas.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br>
                  <a:rPr lang="en-US" dirty="0">
                    <a:sym typeface="Wingdings" pitchFamily="2" charset="2"/>
                  </a:rPr>
                </a:br>
                <a:r>
                  <a:rPr lang="en-US" dirty="0">
                    <a:sym typeface="Wingdings" pitchFamily="2" charset="2"/>
                  </a:rPr>
                  <a:t>Convert your scale model’s area to the area of the actual wooden shape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𝑑𝑟𝑎𝑤𝑖𝑛𝑔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𝑏𝑖𝑔</m:t>
                                  </m:r>
                                  <m:r>
                                    <m:rPr>
                                      <m:nor/>
                                    </m:rPr>
                                    <a:rPr lang="en-US"/>
                                    <m:t>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𝑠𝑚𝑎𝑙𝑙</m:t>
                                  </m:r>
                                  <m:r>
                                    <m:rPr>
                                      <m:nor/>
                                    </m:rPr>
                                    <a:rPr lang="en-US"/>
                                    <m:t>□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sym typeface="Wingdings" pitchFamily="2" charset="2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𝐼𝑅𝐿</m:t>
                          </m:r>
                        </m:sub>
                      </m:sSub>
                    </m:oMath>
                  </m:oMathPara>
                </a14:m>
                <a:endParaRPr lang="en-US" dirty="0">
                  <a:sym typeface="Wingdings" pitchFamily="2" charset="2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9A983-58FA-8A49-B6F6-1E587EBE50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690688"/>
                <a:ext cx="10515599" cy="4802187"/>
              </a:xfrm>
              <a:blipFill>
                <a:blip r:embed="rId2"/>
                <a:stretch>
                  <a:fillRect l="-986"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1EE97DF-BB70-FF4E-872B-DEE9E88F18C9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Scale Calculations</a:t>
            </a:r>
          </a:p>
        </p:txBody>
      </p:sp>
    </p:spTree>
    <p:extLst>
      <p:ext uri="{BB962C8B-B14F-4D97-AF65-F5344CB8AC3E}">
        <p14:creationId xmlns:p14="http://schemas.microsoft.com/office/powerpoint/2010/main" val="3403210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7835-414E-F412-6D85-F396E860F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45F21-F54C-B78F-EDD6-43A90999C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58543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Independently</a:t>
            </a:r>
            <a:r>
              <a:rPr lang="en-US" dirty="0"/>
              <a:t>, work on the sample problem on page 81.</a:t>
            </a:r>
          </a:p>
          <a:p>
            <a:pPr>
              <a:lnSpc>
                <a:spcPct val="120000"/>
              </a:lnSpc>
            </a:pPr>
            <a:r>
              <a:rPr lang="en-US" b="1" dirty="0"/>
              <a:t>Then, </a:t>
            </a:r>
            <a:r>
              <a:rPr lang="en-US" dirty="0"/>
              <a:t>in your small groups, compare solutions!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Roles for whole-class regroup</a:t>
            </a:r>
          </a:p>
          <a:p>
            <a:pPr>
              <a:lnSpc>
                <a:spcPct val="120000"/>
              </a:lnSpc>
            </a:pPr>
            <a:r>
              <a:rPr lang="en-US" dirty="0"/>
              <a:t>Partner A: Spokesperson</a:t>
            </a:r>
          </a:p>
          <a:p>
            <a:pPr>
              <a:lnSpc>
                <a:spcPct val="120000"/>
              </a:lnSpc>
            </a:pPr>
            <a:r>
              <a:rPr lang="en-US" dirty="0"/>
              <a:t>Partner B: Scribe</a:t>
            </a:r>
          </a:p>
          <a:p>
            <a:pPr>
              <a:lnSpc>
                <a:spcPct val="120000"/>
              </a:lnSpc>
            </a:pPr>
            <a:r>
              <a:rPr lang="en-US" dirty="0"/>
              <a:t>Partner C: Discussion Leader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51F055-3DB9-A3D2-13C5-E0B679A785C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323992" y="1825625"/>
                <a:ext cx="4203444" cy="4667250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i="1" dirty="0"/>
                  <a:t>Please note – these numbers are all hypothetical and do not necessarily correspond to our real equipment!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400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:br>
                  <a:rPr lang="en-US" sz="2400" b="0" i="1" dirty="0">
                    <a:latin typeface="Cambria Math" panose="02040503050406030204" pitchFamily="18" charset="0"/>
                    <a:sym typeface="Wingdings" pitchFamily="2" charset="2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𝑑𝑟𝑎𝑤𝑖𝑛𝑔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𝑏𝑖𝑔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/>
                                    <m:t>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𝑠𝑚𝑎𝑙𝑙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/>
                                    <m:t>□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sym typeface="Wingdings" pitchFamily="2" charset="2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𝐼𝑅𝐿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400" i="1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i="1" dirty="0" err="1"/>
                  <a:t>A</a:t>
                </a:r>
                <a:r>
                  <a:rPr lang="en-US" sz="2400" i="1" baseline="-25000" dirty="0" err="1"/>
                  <a:t>drawing</a:t>
                </a:r>
                <a:r>
                  <a:rPr lang="en-US" sz="2400" i="1" baseline="-25000" dirty="0"/>
                  <a:t> </a:t>
                </a:r>
                <a:r>
                  <a:rPr lang="en-US" sz="2400" i="1" dirty="0"/>
                  <a:t>= area of drawn shape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i="1" dirty="0" err="1"/>
                  <a:t>A</a:t>
                </a:r>
                <a:r>
                  <a:rPr lang="en-US" sz="2400" i="1" baseline="-25000" dirty="0" err="1"/>
                  <a:t>big</a:t>
                </a:r>
                <a:r>
                  <a:rPr lang="en-US" sz="2400" baseline="-25000" dirty="0"/>
                  <a:t>□</a:t>
                </a:r>
                <a:r>
                  <a:rPr lang="en-US" sz="2400" i="1" dirty="0"/>
                  <a:t> = area of a grid square on the apparatus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i="1" dirty="0" err="1"/>
                  <a:t>A</a:t>
                </a:r>
                <a:r>
                  <a:rPr lang="en-US" sz="2400" i="1" baseline="-25000" dirty="0" err="1"/>
                  <a:t>small</a:t>
                </a:r>
                <a:r>
                  <a:rPr lang="en-US" sz="2400" baseline="-25000" dirty="0"/>
                  <a:t>□</a:t>
                </a:r>
                <a:r>
                  <a:rPr lang="en-US" sz="2400" i="1" dirty="0"/>
                  <a:t> = area of grid square on your paper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i="1" dirty="0"/>
                  <a:t>A</a:t>
                </a:r>
                <a:r>
                  <a:rPr lang="en-US" sz="2400" i="1" baseline="-25000" dirty="0"/>
                  <a:t>IRL </a:t>
                </a:r>
                <a:r>
                  <a:rPr lang="en-US" sz="2400" i="1" dirty="0"/>
                  <a:t>= area of the real, actual, hidden shape in the Zone of Mystery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951F055-3DB9-A3D2-13C5-E0B679A785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323992" y="1825625"/>
                <a:ext cx="4203444" cy="4667250"/>
              </a:xfrm>
              <a:blipFill>
                <a:blip r:embed="rId2"/>
                <a:stretch>
                  <a:fillRect l="-1506" t="-1897" b="-2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94456BC8-7135-BAA1-EAA5-812F5B826F36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Scale Calculations</a:t>
            </a:r>
          </a:p>
        </p:txBody>
      </p:sp>
    </p:spTree>
    <p:extLst>
      <p:ext uri="{BB962C8B-B14F-4D97-AF65-F5344CB8AC3E}">
        <p14:creationId xmlns:p14="http://schemas.microsoft.com/office/powerpoint/2010/main" val="1581830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6DDF90F-4140-49E0-AA1A-6CD7CF299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 Review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70AF1B-9FE2-41A1-BF23-0DC465CC3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178060" cy="4802187"/>
          </a:xfrm>
        </p:spPr>
        <p:txBody>
          <a:bodyPr>
            <a:normAutofit/>
          </a:bodyPr>
          <a:lstStyle/>
          <a:p>
            <a:r>
              <a:rPr lang="en-US" b="1" dirty="0"/>
              <a:t>First: </a:t>
            </a:r>
            <a:r>
              <a:rPr lang="en-US" dirty="0"/>
              <a:t>Independently write down (or include diagrams) everything you remember about the Rutherford Scattering Experiment.</a:t>
            </a:r>
          </a:p>
          <a:p>
            <a:r>
              <a:rPr lang="en-US" b="1" dirty="0"/>
              <a:t>Then: </a:t>
            </a:r>
            <a:r>
              <a:rPr lang="en-US" dirty="0"/>
              <a:t>Talk in your group about it, then we’ll regroup as a class.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Roles</a:t>
            </a:r>
          </a:p>
          <a:p>
            <a:pPr lvl="1"/>
            <a:r>
              <a:rPr lang="en-US" dirty="0"/>
              <a:t>Partner A: Spokesperson</a:t>
            </a:r>
          </a:p>
          <a:p>
            <a:pPr lvl="1"/>
            <a:r>
              <a:rPr lang="en-US" dirty="0"/>
              <a:t>Partner B: Discussion Leader</a:t>
            </a:r>
          </a:p>
          <a:p>
            <a:pPr lvl="1"/>
            <a:r>
              <a:rPr lang="en-US" dirty="0"/>
              <a:t>Partner C: Scribe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192D6-2805-491F-B490-43270DABAB3A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Reflection &amp; Rutherford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698F791-0FA0-46A6-96C9-B36516794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6261" y="3429000"/>
            <a:ext cx="4337539" cy="31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circle&#10;&#10;Description automatically generated">
            <a:extLst>
              <a:ext uri="{FF2B5EF4-FFF2-40B4-BE49-F238E27FC236}">
                <a16:creationId xmlns:a16="http://schemas.microsoft.com/office/drawing/2014/main" id="{ACF2187D-C739-4114-997B-4EEA4206B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500" y="1027906"/>
            <a:ext cx="2986454" cy="222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73C4-1F98-F347-B04B-A141C543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in general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A8F5F2-4FCC-6E41-9822-803264B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77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Scattering occurs when a particle’s path is diverted from its original trajectory. </a:t>
            </a:r>
          </a:p>
          <a:p>
            <a:pPr>
              <a:lnSpc>
                <a:spcPct val="100000"/>
              </a:lnSpc>
            </a:pPr>
            <a:r>
              <a:rPr lang="en-US" dirty="0"/>
              <a:t>Particles can include …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Light (photons)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Tiny </a:t>
            </a:r>
            <a:r>
              <a:rPr lang="en-US" dirty="0" err="1"/>
              <a:t>partcles</a:t>
            </a:r>
            <a:r>
              <a:rPr lang="en-US" dirty="0"/>
              <a:t> (e.g. electrons, alpha particles, protons)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Larger objects (e.g. ball bearings) </a:t>
            </a:r>
          </a:p>
          <a:p>
            <a:pPr>
              <a:lnSpc>
                <a:spcPct val="100000"/>
              </a:lnSpc>
            </a:pPr>
            <a:r>
              <a:rPr lang="en-US" dirty="0"/>
              <a:t>Types of scattering: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Reflection (light gets bounced)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Refraction (light gets bent)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Some other weird stuff with high-energy light/particles.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6A4E7F-812F-AC49-9648-12DF14A24CD3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Reflection &amp; Rutherford</a:t>
            </a:r>
          </a:p>
        </p:txBody>
      </p:sp>
    </p:spTree>
    <p:extLst>
      <p:ext uri="{BB962C8B-B14F-4D97-AF65-F5344CB8AC3E}">
        <p14:creationId xmlns:p14="http://schemas.microsoft.com/office/powerpoint/2010/main" val="411732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73C4-1F98-F347-B04B-A141C543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in general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A8F5F2-4FCC-6E41-9822-803264B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77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Scattering occurs when a particle’s path is diverted from its original trajectory. </a:t>
            </a:r>
          </a:p>
          <a:p>
            <a:pPr>
              <a:lnSpc>
                <a:spcPct val="100000"/>
              </a:lnSpc>
            </a:pPr>
            <a:r>
              <a:rPr lang="en-US" dirty="0"/>
              <a:t>Particles can include …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Light (photons)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Tiny </a:t>
            </a:r>
            <a:r>
              <a:rPr lang="en-US" dirty="0" err="1"/>
              <a:t>partcles</a:t>
            </a:r>
            <a:r>
              <a:rPr lang="en-US" dirty="0"/>
              <a:t> (e.g. electrons, alpha particles, protons)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Larger objects (e.g. ball bearings) </a:t>
            </a:r>
          </a:p>
          <a:p>
            <a:pPr>
              <a:lnSpc>
                <a:spcPct val="100000"/>
              </a:lnSpc>
            </a:pPr>
            <a:r>
              <a:rPr lang="en-US" dirty="0"/>
              <a:t>Types of scattering:</a:t>
            </a:r>
          </a:p>
          <a:p>
            <a:pPr lvl="1">
              <a:lnSpc>
                <a:spcPct val="100000"/>
              </a:lnSpc>
            </a:pPr>
            <a:r>
              <a:rPr lang="en-US" b="1" dirty="0">
                <a:highlight>
                  <a:srgbClr val="FFFF00"/>
                </a:highlight>
              </a:rPr>
              <a:t>Reflection (light gets bounced)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Refraction (light gets bent)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Some other weird stuff with high-energy light/particles.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6A4E7F-812F-AC49-9648-12DF14A24CD3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Reflection &amp; Rutherford</a:t>
            </a:r>
          </a:p>
        </p:txBody>
      </p:sp>
    </p:spTree>
    <p:extLst>
      <p:ext uri="{BB962C8B-B14F-4D97-AF65-F5344CB8AC3E}">
        <p14:creationId xmlns:p14="http://schemas.microsoft.com/office/powerpoint/2010/main" val="315509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73C4-1F98-F347-B04B-A141C543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pic>
        <p:nvPicPr>
          <p:cNvPr id="11" name="Content Placeholder 10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20924030-3F78-F84F-9CE4-2365F0893E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16722"/>
          <a:stretch/>
        </p:blipFill>
        <p:spPr>
          <a:xfrm>
            <a:off x="838200" y="2189441"/>
            <a:ext cx="5055840" cy="3623705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A8F5F2-4FCC-6E41-9822-803264BBB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8021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Normal line bisects our incident and reflected paths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Normal = right angle; it’s at a right angle to the tangent.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θ</a:t>
            </a:r>
            <a:r>
              <a:rPr lang="en-US" baseline="-25000" dirty="0" err="1"/>
              <a:t>i</a:t>
            </a:r>
            <a:r>
              <a:rPr lang="en-US" dirty="0"/>
              <a:t> = </a:t>
            </a:r>
            <a:r>
              <a:rPr lang="en-US" dirty="0" err="1"/>
              <a:t>θ</a:t>
            </a:r>
            <a:r>
              <a:rPr lang="en-US" baseline="-25000" dirty="0" err="1"/>
              <a:t>r</a:t>
            </a:r>
            <a:endParaRPr lang="en-US" baseline="-25000" dirty="0"/>
          </a:p>
          <a:p>
            <a:pPr>
              <a:lnSpc>
                <a:spcPct val="100000"/>
              </a:lnSpc>
            </a:pPr>
            <a:r>
              <a:rPr lang="en-US" dirty="0"/>
              <a:t>Tangent line is perpendicular to normal and just touches intersection of incident and reflected paths.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6A4E7F-812F-AC49-9648-12DF14A24CD3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Reflection &amp; Rutherford</a:t>
            </a:r>
          </a:p>
        </p:txBody>
      </p:sp>
    </p:spTree>
    <p:extLst>
      <p:ext uri="{BB962C8B-B14F-4D97-AF65-F5344CB8AC3E}">
        <p14:creationId xmlns:p14="http://schemas.microsoft.com/office/powerpoint/2010/main" val="42221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73C4-1F98-F347-B04B-A141C543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pic>
        <p:nvPicPr>
          <p:cNvPr id="11" name="Content Placeholder 10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20924030-3F78-F84F-9CE4-2365F0893E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16722"/>
          <a:stretch/>
        </p:blipFill>
        <p:spPr>
          <a:xfrm>
            <a:off x="838200" y="2189441"/>
            <a:ext cx="5055840" cy="3623705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A8F5F2-4FCC-6E41-9822-803264BBB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730250"/>
            <a:ext cx="5181600" cy="576262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BRAINSTORM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How could we use multiple reflection events to determine the boundaries of a shape?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Roles:</a:t>
            </a:r>
          </a:p>
          <a:p>
            <a:pPr>
              <a:lnSpc>
                <a:spcPct val="100000"/>
              </a:lnSpc>
            </a:pPr>
            <a:r>
              <a:rPr lang="en-US" dirty="0"/>
              <a:t>Partner A: Scribe</a:t>
            </a:r>
          </a:p>
          <a:p>
            <a:pPr>
              <a:lnSpc>
                <a:spcPct val="100000"/>
              </a:lnSpc>
            </a:pPr>
            <a:r>
              <a:rPr lang="en-US" dirty="0"/>
              <a:t>Partner B: Spokesperson</a:t>
            </a:r>
          </a:p>
          <a:p>
            <a:pPr>
              <a:lnSpc>
                <a:spcPct val="100000"/>
              </a:lnSpc>
            </a:pPr>
            <a:r>
              <a:rPr lang="en-US" dirty="0"/>
              <a:t>Partner C: Discussion Leader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6A4E7F-812F-AC49-9648-12DF14A24CD3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Reflection &amp; Rutherford</a:t>
            </a:r>
          </a:p>
        </p:txBody>
      </p:sp>
    </p:spTree>
    <p:extLst>
      <p:ext uri="{BB962C8B-B14F-4D97-AF65-F5344CB8AC3E}">
        <p14:creationId xmlns:p14="http://schemas.microsoft.com/office/powerpoint/2010/main" val="1759885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F59DBA-22A6-FF4C-8709-EC5FF0938D45}"/>
              </a:ext>
            </a:extLst>
          </p:cNvPr>
          <p:cNvCxnSpPr>
            <a:cxnSpLocks/>
          </p:cNvCxnSpPr>
          <p:nvPr/>
        </p:nvCxnSpPr>
        <p:spPr>
          <a:xfrm flipH="1">
            <a:off x="852616" y="2832653"/>
            <a:ext cx="2871246" cy="8192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3ED763-2E4B-E74C-9CA7-F919938C3E0A}"/>
              </a:ext>
            </a:extLst>
          </p:cNvPr>
          <p:cNvCxnSpPr>
            <a:cxnSpLocks/>
          </p:cNvCxnSpPr>
          <p:nvPr/>
        </p:nvCxnSpPr>
        <p:spPr>
          <a:xfrm rot="5400000" flipV="1">
            <a:off x="1661492" y="770283"/>
            <a:ext cx="2693504" cy="1431235"/>
          </a:xfrm>
          <a:prstGeom prst="line">
            <a:avLst/>
          </a:prstGeom>
          <a:ln w="127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7ACA02-3F16-1D46-9321-F6733A774E19}"/>
              </a:ext>
            </a:extLst>
          </p:cNvPr>
          <p:cNvCxnSpPr>
            <a:cxnSpLocks/>
          </p:cNvCxnSpPr>
          <p:nvPr/>
        </p:nvCxnSpPr>
        <p:spPr>
          <a:xfrm rot="16200000">
            <a:off x="1849580" y="2177744"/>
            <a:ext cx="3748563" cy="130981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1BFAB6-6ABD-8745-9619-411E84BF2AEA}"/>
              </a:ext>
            </a:extLst>
          </p:cNvPr>
          <p:cNvCxnSpPr>
            <a:cxnSpLocks/>
          </p:cNvCxnSpPr>
          <p:nvPr/>
        </p:nvCxnSpPr>
        <p:spPr>
          <a:xfrm rot="120000" flipH="1">
            <a:off x="2166976" y="1363786"/>
            <a:ext cx="2871246" cy="819222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C7FB91-9888-8D46-992B-F23C38A51F7F}"/>
              </a:ext>
            </a:extLst>
          </p:cNvPr>
          <p:cNvCxnSpPr>
            <a:cxnSpLocks/>
          </p:cNvCxnSpPr>
          <p:nvPr/>
        </p:nvCxnSpPr>
        <p:spPr>
          <a:xfrm rot="-240000" flipH="1">
            <a:off x="4999527" y="412710"/>
            <a:ext cx="2660904" cy="914635"/>
          </a:xfrm>
          <a:prstGeom prst="line">
            <a:avLst/>
          </a:prstGeom>
          <a:ln w="127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E6444-D5CC-E449-B5B9-5281054A15BD}"/>
              </a:ext>
            </a:extLst>
          </p:cNvPr>
          <p:cNvCxnSpPr>
            <a:cxnSpLocks/>
          </p:cNvCxnSpPr>
          <p:nvPr/>
        </p:nvCxnSpPr>
        <p:spPr>
          <a:xfrm rot="19320000">
            <a:off x="3289591" y="727060"/>
            <a:ext cx="3748563" cy="130981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2D9764-BA89-5841-93F9-A783B7FE1C1C}"/>
              </a:ext>
            </a:extLst>
          </p:cNvPr>
          <p:cNvCxnSpPr>
            <a:cxnSpLocks/>
          </p:cNvCxnSpPr>
          <p:nvPr/>
        </p:nvCxnSpPr>
        <p:spPr>
          <a:xfrm flipH="1" flipV="1">
            <a:off x="753762" y="1725808"/>
            <a:ext cx="3759174" cy="1405889"/>
          </a:xfrm>
          <a:prstGeom prst="line">
            <a:avLst/>
          </a:prstGeom>
          <a:ln>
            <a:solidFill>
              <a:schemeClr val="bg1">
                <a:lumMod val="1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DB47C1-9397-9C41-88D8-3CB4E554268F}"/>
              </a:ext>
            </a:extLst>
          </p:cNvPr>
          <p:cNvCxnSpPr>
            <a:cxnSpLocks/>
          </p:cNvCxnSpPr>
          <p:nvPr/>
        </p:nvCxnSpPr>
        <p:spPr>
          <a:xfrm rot="3000000" flipH="1" flipV="1">
            <a:off x="2633349" y="-783110"/>
            <a:ext cx="3759174" cy="1405889"/>
          </a:xfrm>
          <a:prstGeom prst="line">
            <a:avLst/>
          </a:prstGeom>
          <a:ln>
            <a:solidFill>
              <a:schemeClr val="bg1">
                <a:lumMod val="1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36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43BF8E-4248-A54D-8E9B-02C6E26C27DA}"/>
              </a:ext>
            </a:extLst>
          </p:cNvPr>
          <p:cNvSpPr/>
          <p:nvPr/>
        </p:nvSpPr>
        <p:spPr>
          <a:xfrm>
            <a:off x="3599264" y="1241636"/>
            <a:ext cx="4820478" cy="48204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7ACA02-3F16-1D46-9321-F6733A774E19}"/>
              </a:ext>
            </a:extLst>
          </p:cNvPr>
          <p:cNvCxnSpPr>
            <a:cxnSpLocks/>
          </p:cNvCxnSpPr>
          <p:nvPr/>
        </p:nvCxnSpPr>
        <p:spPr>
          <a:xfrm rot="16200000">
            <a:off x="1849580" y="2177744"/>
            <a:ext cx="3748563" cy="130981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E6444-D5CC-E449-B5B9-5281054A15BD}"/>
              </a:ext>
            </a:extLst>
          </p:cNvPr>
          <p:cNvCxnSpPr>
            <a:cxnSpLocks/>
          </p:cNvCxnSpPr>
          <p:nvPr/>
        </p:nvCxnSpPr>
        <p:spPr>
          <a:xfrm rot="19320000">
            <a:off x="3289591" y="727060"/>
            <a:ext cx="3748563" cy="130981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51E1F-AC68-4B4D-AF6A-0122BF0BF7EA}"/>
              </a:ext>
            </a:extLst>
          </p:cNvPr>
          <p:cNvCxnSpPr>
            <a:cxnSpLocks/>
          </p:cNvCxnSpPr>
          <p:nvPr/>
        </p:nvCxnSpPr>
        <p:spPr>
          <a:xfrm flipV="1">
            <a:off x="2607276" y="744122"/>
            <a:ext cx="3488724" cy="214292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E22901-E8CF-FF4C-B1A9-E4F85CA74AD8}"/>
              </a:ext>
            </a:extLst>
          </p:cNvPr>
          <p:cNvCxnSpPr>
            <a:cxnSpLocks/>
          </p:cNvCxnSpPr>
          <p:nvPr/>
        </p:nvCxnSpPr>
        <p:spPr>
          <a:xfrm>
            <a:off x="6411548" y="685763"/>
            <a:ext cx="2633598" cy="2489923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47D18B-1AC7-BE43-9BA8-709395299190}"/>
              </a:ext>
            </a:extLst>
          </p:cNvPr>
          <p:cNvCxnSpPr>
            <a:cxnSpLocks/>
          </p:cNvCxnSpPr>
          <p:nvPr/>
        </p:nvCxnSpPr>
        <p:spPr>
          <a:xfrm rot="19320000">
            <a:off x="5195617" y="5222928"/>
            <a:ext cx="3748563" cy="130981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C76F5B-BDD3-0F41-A4D5-96953101D214}"/>
              </a:ext>
            </a:extLst>
          </p:cNvPr>
          <p:cNvCxnSpPr>
            <a:cxnSpLocks/>
          </p:cNvCxnSpPr>
          <p:nvPr/>
        </p:nvCxnSpPr>
        <p:spPr>
          <a:xfrm flipV="1">
            <a:off x="7865131" y="1930724"/>
            <a:ext cx="1109222" cy="4266489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90AA6B-CA3E-F147-81F7-D2BA2A69B771}"/>
              </a:ext>
            </a:extLst>
          </p:cNvPr>
          <p:cNvCxnSpPr>
            <a:cxnSpLocks/>
          </p:cNvCxnSpPr>
          <p:nvPr/>
        </p:nvCxnSpPr>
        <p:spPr>
          <a:xfrm>
            <a:off x="2950563" y="5575024"/>
            <a:ext cx="4478358" cy="770356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3395E3-7AE2-D947-84BA-3A8D7E81C0FE}"/>
              </a:ext>
            </a:extLst>
          </p:cNvPr>
          <p:cNvCxnSpPr>
            <a:cxnSpLocks/>
          </p:cNvCxnSpPr>
          <p:nvPr/>
        </p:nvCxnSpPr>
        <p:spPr>
          <a:xfrm>
            <a:off x="3068951" y="4915947"/>
            <a:ext cx="3115004" cy="150842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AB28A9-9D7B-3149-A9CE-6FFA3066F17B}"/>
              </a:ext>
            </a:extLst>
          </p:cNvPr>
          <p:cNvCxnSpPr>
            <a:cxnSpLocks/>
          </p:cNvCxnSpPr>
          <p:nvPr/>
        </p:nvCxnSpPr>
        <p:spPr>
          <a:xfrm>
            <a:off x="4113633" y="908904"/>
            <a:ext cx="4495048" cy="692282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2E2542-511B-5F49-ABB5-C13A3CC69C64}"/>
              </a:ext>
            </a:extLst>
          </p:cNvPr>
          <p:cNvCxnSpPr>
            <a:cxnSpLocks/>
          </p:cNvCxnSpPr>
          <p:nvPr/>
        </p:nvCxnSpPr>
        <p:spPr>
          <a:xfrm flipV="1">
            <a:off x="3164748" y="1106537"/>
            <a:ext cx="788548" cy="4936392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BC0EFFB-7FCF-B741-B8C2-72A0C63D8DEE}"/>
              </a:ext>
            </a:extLst>
          </p:cNvPr>
          <p:cNvCxnSpPr>
            <a:cxnSpLocks/>
          </p:cNvCxnSpPr>
          <p:nvPr/>
        </p:nvCxnSpPr>
        <p:spPr>
          <a:xfrm>
            <a:off x="3061901" y="4320856"/>
            <a:ext cx="3226788" cy="277341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E42349-4569-A846-A5C3-DEB360CF6D92}"/>
              </a:ext>
            </a:extLst>
          </p:cNvPr>
          <p:cNvCxnSpPr>
            <a:cxnSpLocks/>
          </p:cNvCxnSpPr>
          <p:nvPr/>
        </p:nvCxnSpPr>
        <p:spPr>
          <a:xfrm>
            <a:off x="3155961" y="2492696"/>
            <a:ext cx="1127781" cy="3833499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969A7AB-499D-884E-93E3-20F9EF29747A}"/>
              </a:ext>
            </a:extLst>
          </p:cNvPr>
          <p:cNvCxnSpPr>
            <a:cxnSpLocks/>
          </p:cNvCxnSpPr>
          <p:nvPr/>
        </p:nvCxnSpPr>
        <p:spPr>
          <a:xfrm flipV="1">
            <a:off x="7069898" y="2887042"/>
            <a:ext cx="2255844" cy="3667351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5A8B534-F78A-7D4D-A0A2-D52E7876CB7D}"/>
              </a:ext>
            </a:extLst>
          </p:cNvPr>
          <p:cNvCxnSpPr>
            <a:cxnSpLocks/>
          </p:cNvCxnSpPr>
          <p:nvPr/>
        </p:nvCxnSpPr>
        <p:spPr>
          <a:xfrm flipV="1">
            <a:off x="5991986" y="4515551"/>
            <a:ext cx="3249557" cy="196160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A5B4A59-00C9-9F45-A362-BA31366F6748}"/>
              </a:ext>
            </a:extLst>
          </p:cNvPr>
          <p:cNvCxnSpPr>
            <a:cxnSpLocks/>
          </p:cNvCxnSpPr>
          <p:nvPr/>
        </p:nvCxnSpPr>
        <p:spPr>
          <a:xfrm>
            <a:off x="7727618" y="628601"/>
            <a:ext cx="1113037" cy="4230184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4ACC44C-1137-6948-A8DE-4A471247BBBC}"/>
              </a:ext>
            </a:extLst>
          </p:cNvPr>
          <p:cNvCxnSpPr>
            <a:cxnSpLocks/>
          </p:cNvCxnSpPr>
          <p:nvPr/>
        </p:nvCxnSpPr>
        <p:spPr>
          <a:xfrm flipV="1">
            <a:off x="2753403" y="543328"/>
            <a:ext cx="2735810" cy="3167716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12C2111-E24D-204D-A3D0-2D4F0B899D45}"/>
              </a:ext>
            </a:extLst>
          </p:cNvPr>
          <p:cNvCxnSpPr>
            <a:cxnSpLocks/>
          </p:cNvCxnSpPr>
          <p:nvPr/>
        </p:nvCxnSpPr>
        <p:spPr>
          <a:xfrm>
            <a:off x="8194228" y="958370"/>
            <a:ext cx="408877" cy="440112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32EB185-FDE0-2F49-82C2-2512AEE30043}"/>
              </a:ext>
            </a:extLst>
          </p:cNvPr>
          <p:cNvCxnSpPr>
            <a:cxnSpLocks/>
          </p:cNvCxnSpPr>
          <p:nvPr/>
        </p:nvCxnSpPr>
        <p:spPr>
          <a:xfrm>
            <a:off x="7045600" y="759776"/>
            <a:ext cx="1904455" cy="3006889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D0EFE06-DDC6-3049-B7F9-286C257C0C5E}"/>
              </a:ext>
            </a:extLst>
          </p:cNvPr>
          <p:cNvCxnSpPr>
            <a:cxnSpLocks/>
          </p:cNvCxnSpPr>
          <p:nvPr/>
        </p:nvCxnSpPr>
        <p:spPr>
          <a:xfrm>
            <a:off x="5590315" y="642274"/>
            <a:ext cx="3094584" cy="173071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6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8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F716E"/>
      </a:accent2>
      <a:accent3>
        <a:srgbClr val="632647"/>
      </a:accent3>
      <a:accent4>
        <a:srgbClr val="FFC000"/>
      </a:accent4>
      <a:accent5>
        <a:srgbClr val="5B9BD5"/>
      </a:accent5>
      <a:accent6>
        <a:srgbClr val="49B3A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2723</TotalTime>
  <Words>880</Words>
  <Application>Microsoft Macintosh PowerPoint</Application>
  <PresentationFormat>Widescreen</PresentationFormat>
  <Paragraphs>133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 Math</vt:lpstr>
      <vt:lpstr>Cordia New</vt:lpstr>
      <vt:lpstr>Wingdings</vt:lpstr>
      <vt:lpstr>Office Theme</vt:lpstr>
      <vt:lpstr>Today’s Plan</vt:lpstr>
      <vt:lpstr>THIS WEEK’S SYSTEM  THIS WEEK’S QUESTION</vt:lpstr>
      <vt:lpstr>Wee Review</vt:lpstr>
      <vt:lpstr>Scattering in general</vt:lpstr>
      <vt:lpstr>Scattering in general</vt:lpstr>
      <vt:lpstr>Reflection</vt:lpstr>
      <vt:lpstr>Reflection</vt:lpstr>
      <vt:lpstr>PowerPoint Presentation</vt:lpstr>
      <vt:lpstr>PowerPoint Presentation</vt:lpstr>
      <vt:lpstr>Let’s take a look at our apparatus!</vt:lpstr>
      <vt:lpstr>Our Procedure</vt:lpstr>
      <vt:lpstr>What will our data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Think-Pair-Share</vt:lpstr>
      <vt:lpstr>PowerPoint Presentation</vt:lpstr>
      <vt:lpstr>Calculations at scale</vt:lpstr>
      <vt:lpstr>Calculations at scale</vt:lpstr>
      <vt:lpstr>Calculating Area with a scale factor</vt:lpstr>
      <vt:lpstr>Practice!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Stevens, Laura</dc:creator>
  <cp:lastModifiedBy>Laura Stevens</cp:lastModifiedBy>
  <cp:revision>18</cp:revision>
  <dcterms:created xsi:type="dcterms:W3CDTF">2021-12-04T01:05:40Z</dcterms:created>
  <dcterms:modified xsi:type="dcterms:W3CDTF">2025-02-27T22:54:55Z</dcterms:modified>
</cp:coreProperties>
</file>