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8" r:id="rId2"/>
    <p:sldId id="291" r:id="rId3"/>
    <p:sldId id="340" r:id="rId4"/>
    <p:sldId id="286" r:id="rId5"/>
    <p:sldId id="341" r:id="rId6"/>
    <p:sldId id="283" r:id="rId7"/>
    <p:sldId id="294" r:id="rId8"/>
    <p:sldId id="292" r:id="rId9"/>
    <p:sldId id="281" r:id="rId10"/>
    <p:sldId id="344" r:id="rId11"/>
    <p:sldId id="275" r:id="rId12"/>
    <p:sldId id="345" r:id="rId13"/>
    <p:sldId id="335" r:id="rId14"/>
    <p:sldId id="270" r:id="rId15"/>
    <p:sldId id="346" r:id="rId16"/>
    <p:sldId id="342" r:id="rId17"/>
    <p:sldId id="336" r:id="rId18"/>
    <p:sldId id="334" r:id="rId19"/>
    <p:sldId id="338" r:id="rId20"/>
    <p:sldId id="337" r:id="rId21"/>
    <p:sldId id="303" r:id="rId22"/>
    <p:sldId id="282" r:id="rId23"/>
    <p:sldId id="339" r:id="rId24"/>
    <p:sldId id="289" r:id="rId25"/>
    <p:sldId id="285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C"/>
    <a:srgbClr val="CCD1D7"/>
    <a:srgbClr val="A3DADB"/>
    <a:srgbClr val="4DA07B"/>
    <a:srgbClr val="13C1C5"/>
    <a:srgbClr val="F8766D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39A5E-1344-0F41-896A-AE1E707575C9}" v="4" dt="2025-02-07T21:56:43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/>
    <p:restoredTop sz="95593"/>
  </p:normalViewPr>
  <p:slideViewPr>
    <p:cSldViewPr snapToGrid="0" snapToObjects="1">
      <p:cViewPr varScale="1">
        <p:scale>
          <a:sx n="98" d="100"/>
          <a:sy n="98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tevens" userId="4b31d121-ee60-42cf-bd22-b4c4ff9fa23e" providerId="ADAL" clId="{56B39A5E-1344-0F41-896A-AE1E707575C9}"/>
    <pc:docChg chg="undo custSel addSld delSld modSld">
      <pc:chgData name="Laura Stevens" userId="4b31d121-ee60-42cf-bd22-b4c4ff9fa23e" providerId="ADAL" clId="{56B39A5E-1344-0F41-896A-AE1E707575C9}" dt="2025-02-07T21:56:43.797" v="149" actId="2696"/>
      <pc:docMkLst>
        <pc:docMk/>
      </pc:docMkLst>
      <pc:sldChg chg="modSp mod">
        <pc:chgData name="Laura Stevens" userId="4b31d121-ee60-42cf-bd22-b4c4ff9fa23e" providerId="ADAL" clId="{56B39A5E-1344-0F41-896A-AE1E707575C9}" dt="2025-02-07T21:56:33.500" v="147" actId="20577"/>
        <pc:sldMkLst>
          <pc:docMk/>
          <pc:sldMk cId="1061394272" sldId="270"/>
        </pc:sldMkLst>
        <pc:spChg chg="mod">
          <ac:chgData name="Laura Stevens" userId="4b31d121-ee60-42cf-bd22-b4c4ff9fa23e" providerId="ADAL" clId="{56B39A5E-1344-0F41-896A-AE1E707575C9}" dt="2025-02-07T21:56:33.500" v="147" actId="20577"/>
          <ac:spMkLst>
            <pc:docMk/>
            <pc:sldMk cId="1061394272" sldId="270"/>
            <ac:spMk id="3" creationId="{2FCA5D11-DF3F-2744-B12E-DC13081DEFED}"/>
          </ac:spMkLst>
        </pc:spChg>
      </pc:sldChg>
      <pc:sldChg chg="add del">
        <pc:chgData name="Laura Stevens" userId="4b31d121-ee60-42cf-bd22-b4c4ff9fa23e" providerId="ADAL" clId="{56B39A5E-1344-0F41-896A-AE1E707575C9}" dt="2025-02-07T21:56:43.797" v="149" actId="2696"/>
        <pc:sldMkLst>
          <pc:docMk/>
          <pc:sldMk cId="2000538228" sldId="289"/>
        </pc:sldMkLst>
      </pc:sldChg>
      <pc:sldChg chg="modSp">
        <pc:chgData name="Laura Stevens" userId="4b31d121-ee60-42cf-bd22-b4c4ff9fa23e" providerId="ADAL" clId="{56B39A5E-1344-0F41-896A-AE1E707575C9}" dt="2025-02-07T21:53:46.273" v="0" actId="114"/>
        <pc:sldMkLst>
          <pc:docMk/>
          <pc:sldMk cId="140259685" sldId="339"/>
        </pc:sldMkLst>
        <pc:spChg chg="mod">
          <ac:chgData name="Laura Stevens" userId="4b31d121-ee60-42cf-bd22-b4c4ff9fa23e" providerId="ADAL" clId="{56B39A5E-1344-0F41-896A-AE1E707575C9}" dt="2025-02-07T21:53:46.273" v="0" actId="114"/>
          <ac:spMkLst>
            <pc:docMk/>
            <pc:sldMk cId="140259685" sldId="339"/>
            <ac:spMk id="3" creationId="{4C2C78BA-9F4D-1D73-74DD-DC3F6002ABD8}"/>
          </ac:spMkLst>
        </pc:spChg>
      </pc:sldChg>
      <pc:sldChg chg="addSp modSp">
        <pc:chgData name="Laura Stevens" userId="4b31d121-ee60-42cf-bd22-b4c4ff9fa23e" providerId="ADAL" clId="{56B39A5E-1344-0F41-896A-AE1E707575C9}" dt="2025-02-07T21:56:28.599" v="131" actId="767"/>
        <pc:sldMkLst>
          <pc:docMk/>
          <pc:sldMk cId="2738461441" sldId="342"/>
        </pc:sldMkLst>
        <pc:spChg chg="add mod">
          <ac:chgData name="Laura Stevens" userId="4b31d121-ee60-42cf-bd22-b4c4ff9fa23e" providerId="ADAL" clId="{56B39A5E-1344-0F41-896A-AE1E707575C9}" dt="2025-02-07T21:56:28.599" v="131" actId="767"/>
          <ac:spMkLst>
            <pc:docMk/>
            <pc:sldMk cId="2738461441" sldId="342"/>
            <ac:spMk id="4" creationId="{F90038F9-7267-C373-1AFC-DB4121C07814}"/>
          </ac:spMkLst>
        </pc:spChg>
      </pc:sldChg>
      <pc:sldChg chg="mod modShow">
        <pc:chgData name="Laura Stevens" userId="4b31d121-ee60-42cf-bd22-b4c4ff9fa23e" providerId="ADAL" clId="{56B39A5E-1344-0F41-896A-AE1E707575C9}" dt="2025-02-07T21:56:43.284" v="148" actId="729"/>
        <pc:sldMkLst>
          <pc:docMk/>
          <pc:sldMk cId="816441208" sldId="343"/>
        </pc:sldMkLst>
      </pc:sldChg>
    </pc:docChg>
  </pc:docChgLst>
  <pc:docChgLst>
    <pc:chgData name="Laura Stevens" userId="4b31d121-ee60-42cf-bd22-b4c4ff9fa23e" providerId="ADAL" clId="{FA3C10DE-65BD-446D-89EF-A4E93A38C285}"/>
    <pc:docChg chg="undo custSel addSld delSld modSld sldOrd">
      <pc:chgData name="Laura Stevens" userId="4b31d121-ee60-42cf-bd22-b4c4ff9fa23e" providerId="ADAL" clId="{FA3C10DE-65BD-446D-89EF-A4E93A38C285}" dt="2024-09-24T20:24:16.840" v="3659" actId="20577"/>
      <pc:docMkLst>
        <pc:docMk/>
      </pc:docMkLst>
      <pc:sldChg chg="addSp delSp modSp modAnim">
        <pc:chgData name="Laura Stevens" userId="4b31d121-ee60-42cf-bd22-b4c4ff9fa23e" providerId="ADAL" clId="{FA3C10DE-65BD-446D-89EF-A4E93A38C285}" dt="2024-09-24T19:49:03.677" v="1722"/>
        <pc:sldMkLst>
          <pc:docMk/>
          <pc:sldMk cId="3497168876" sldId="268"/>
        </pc:sldMkLst>
      </pc:sldChg>
      <pc:sldChg chg="modSp ord">
        <pc:chgData name="Laura Stevens" userId="4b31d121-ee60-42cf-bd22-b4c4ff9fa23e" providerId="ADAL" clId="{FA3C10DE-65BD-446D-89EF-A4E93A38C285}" dt="2024-09-24T19:29:15.743" v="1073" actId="20577"/>
        <pc:sldMkLst>
          <pc:docMk/>
          <pc:sldMk cId="1061394272" sldId="270"/>
        </pc:sldMkLst>
      </pc:sldChg>
      <pc:sldChg chg="addSp delSp modSp addAnim delAnim modAnim">
        <pc:chgData name="Laura Stevens" userId="4b31d121-ee60-42cf-bd22-b4c4ff9fa23e" providerId="ADAL" clId="{FA3C10DE-65BD-446D-89EF-A4E93A38C285}" dt="2024-09-24T20:08:32.025" v="2738" actId="20577"/>
        <pc:sldMkLst>
          <pc:docMk/>
          <pc:sldMk cId="4170998967" sldId="281"/>
        </pc:sldMkLst>
      </pc:sldChg>
      <pc:sldChg chg="modSp add modTransition">
        <pc:chgData name="Laura Stevens" userId="4b31d121-ee60-42cf-bd22-b4c4ff9fa23e" providerId="ADAL" clId="{FA3C10DE-65BD-446D-89EF-A4E93A38C285}" dt="2024-09-24T19:46:59.750" v="1632" actId="113"/>
        <pc:sldMkLst>
          <pc:docMk/>
          <pc:sldMk cId="1046935143" sldId="285"/>
        </pc:sldMkLst>
      </pc:sldChg>
      <pc:sldChg chg="del">
        <pc:chgData name="Laura Stevens" userId="4b31d121-ee60-42cf-bd22-b4c4ff9fa23e" providerId="ADAL" clId="{FA3C10DE-65BD-446D-89EF-A4E93A38C285}" dt="2024-09-24T19:22:37.071" v="785" actId="2696"/>
        <pc:sldMkLst>
          <pc:docMk/>
          <pc:sldMk cId="4203083158" sldId="285"/>
        </pc:sldMkLst>
      </pc:sldChg>
      <pc:sldChg chg="modSp modAnim">
        <pc:chgData name="Laura Stevens" userId="4b31d121-ee60-42cf-bd22-b4c4ff9fa23e" providerId="ADAL" clId="{FA3C10DE-65BD-446D-89EF-A4E93A38C285}" dt="2024-09-24T19:21:59.725" v="784" actId="20577"/>
        <pc:sldMkLst>
          <pc:docMk/>
          <pc:sldMk cId="437354397" sldId="286"/>
        </pc:sldMkLst>
      </pc:sldChg>
      <pc:sldChg chg="addSp delSp modSp ord modAnim">
        <pc:chgData name="Laura Stevens" userId="4b31d121-ee60-42cf-bd22-b4c4ff9fa23e" providerId="ADAL" clId="{FA3C10DE-65BD-446D-89EF-A4E93A38C285}" dt="2024-09-24T19:41:48.920" v="1439"/>
        <pc:sldMkLst>
          <pc:docMk/>
          <pc:sldMk cId="2000538228" sldId="289"/>
        </pc:sldMkLst>
      </pc:sldChg>
      <pc:sldChg chg="modSp modTransition">
        <pc:chgData name="Laura Stevens" userId="4b31d121-ee60-42cf-bd22-b4c4ff9fa23e" providerId="ADAL" clId="{FA3C10DE-65BD-446D-89EF-A4E93A38C285}" dt="2024-09-24T19:31:09.601" v="1277" actId="20577"/>
        <pc:sldMkLst>
          <pc:docMk/>
          <pc:sldMk cId="2352902692" sldId="334"/>
        </pc:sldMkLst>
      </pc:sldChg>
      <pc:sldChg chg="modSp ord modAnim">
        <pc:chgData name="Laura Stevens" userId="4b31d121-ee60-42cf-bd22-b4c4ff9fa23e" providerId="ADAL" clId="{FA3C10DE-65BD-446D-89EF-A4E93A38C285}" dt="2024-09-24T20:24:16.840" v="3659" actId="20577"/>
        <pc:sldMkLst>
          <pc:docMk/>
          <pc:sldMk cId="3740629725" sldId="336"/>
        </pc:sldMkLst>
      </pc:sldChg>
      <pc:sldChg chg="modSp">
        <pc:chgData name="Laura Stevens" userId="4b31d121-ee60-42cf-bd22-b4c4ff9fa23e" providerId="ADAL" clId="{FA3C10DE-65BD-446D-89EF-A4E93A38C285}" dt="2024-09-24T19:32:49.338" v="1288" actId="207"/>
        <pc:sldMkLst>
          <pc:docMk/>
          <pc:sldMk cId="2319383180" sldId="337"/>
        </pc:sldMkLst>
      </pc:sldChg>
      <pc:sldChg chg="modSp">
        <pc:chgData name="Laura Stevens" userId="4b31d121-ee60-42cf-bd22-b4c4ff9fa23e" providerId="ADAL" clId="{FA3C10DE-65BD-446D-89EF-A4E93A38C285}" dt="2024-09-24T19:31:44.324" v="1278" actId="20577"/>
        <pc:sldMkLst>
          <pc:docMk/>
          <pc:sldMk cId="2909731149" sldId="338"/>
        </pc:sldMkLst>
      </pc:sldChg>
      <pc:sldChg chg="modSp add modAnim">
        <pc:chgData name="Laura Stevens" userId="4b31d121-ee60-42cf-bd22-b4c4ff9fa23e" providerId="ADAL" clId="{FA3C10DE-65BD-446D-89EF-A4E93A38C285}" dt="2024-09-24T19:32:23.025" v="1279" actId="1076"/>
        <pc:sldMkLst>
          <pc:docMk/>
          <pc:sldMk cId="576746613" sldId="341"/>
        </pc:sldMkLst>
      </pc:sldChg>
      <pc:sldChg chg="add del">
        <pc:chgData name="Laura Stevens" userId="4b31d121-ee60-42cf-bd22-b4c4ff9fa23e" providerId="ADAL" clId="{FA3C10DE-65BD-446D-89EF-A4E93A38C285}" dt="2024-09-24T19:22:52.176" v="788"/>
        <pc:sldMkLst>
          <pc:docMk/>
          <pc:sldMk cId="570761631" sldId="342"/>
        </pc:sldMkLst>
      </pc:sldChg>
      <pc:sldChg chg="modSp add">
        <pc:chgData name="Laura Stevens" userId="4b31d121-ee60-42cf-bd22-b4c4ff9fa23e" providerId="ADAL" clId="{FA3C10DE-65BD-446D-89EF-A4E93A38C285}" dt="2024-09-24T19:29:11.864" v="1070" actId="20577"/>
        <pc:sldMkLst>
          <pc:docMk/>
          <pc:sldMk cId="2738461441" sldId="342"/>
        </pc:sldMkLst>
      </pc:sldChg>
      <pc:sldChg chg="add">
        <pc:chgData name="Laura Stevens" userId="4b31d121-ee60-42cf-bd22-b4c4ff9fa23e" providerId="ADAL" clId="{FA3C10DE-65BD-446D-89EF-A4E93A38C285}" dt="2024-09-24T19:42:33.082" v="1440"/>
        <pc:sldMkLst>
          <pc:docMk/>
          <pc:sldMk cId="816441208" sldId="343"/>
        </pc:sldMkLst>
      </pc:sldChg>
      <pc:sldChg chg="add">
        <pc:chgData name="Laura Stevens" userId="4b31d121-ee60-42cf-bd22-b4c4ff9fa23e" providerId="ADAL" clId="{FA3C10DE-65BD-446D-89EF-A4E93A38C285}" dt="2024-09-24T19:50:07.006" v="1723"/>
        <pc:sldMkLst>
          <pc:docMk/>
          <pc:sldMk cId="2610741774" sldId="344"/>
        </pc:sldMkLst>
      </pc:sldChg>
      <pc:sldChg chg="modSp add ord">
        <pc:chgData name="Laura Stevens" userId="4b31d121-ee60-42cf-bd22-b4c4ff9fa23e" providerId="ADAL" clId="{FA3C10DE-65BD-446D-89EF-A4E93A38C285}" dt="2024-09-24T20:07:25.264" v="2684" actId="20577"/>
        <pc:sldMkLst>
          <pc:docMk/>
          <pc:sldMk cId="672605908" sldId="345"/>
        </pc:sldMkLst>
      </pc:sldChg>
      <pc:sldChg chg="addSp delSp modSp add modAnim">
        <pc:chgData name="Laura Stevens" userId="4b31d121-ee60-42cf-bd22-b4c4ff9fa23e" providerId="ADAL" clId="{FA3C10DE-65BD-446D-89EF-A4E93A38C285}" dt="2024-09-24T20:23:13.583" v="3648"/>
        <pc:sldMkLst>
          <pc:docMk/>
          <pc:sldMk cId="1254156781" sldId="346"/>
        </pc:sldMkLst>
      </pc:sldChg>
    </pc:docChg>
  </pc:docChgLst>
  <pc:docChgLst>
    <pc:chgData name="Laura Stevens" userId="4b31d121-ee60-42cf-bd22-b4c4ff9fa23e" providerId="ADAL" clId="{7B50CFD6-3811-C149-A5CB-A3B623D0B01B}"/>
    <pc:docChg chg="undo custSel addSld delSld modSld sldOrd modMainMaster">
      <pc:chgData name="Laura Stevens" userId="4b31d121-ee60-42cf-bd22-b4c4ff9fa23e" providerId="ADAL" clId="{7B50CFD6-3811-C149-A5CB-A3B623D0B01B}" dt="2024-08-29T23:39:55.456" v="3537" actId="20577"/>
      <pc:docMkLst>
        <pc:docMk/>
      </pc:docMkLst>
      <pc:sldChg chg="modSp">
        <pc:chgData name="Laura Stevens" userId="4b31d121-ee60-42cf-bd22-b4c4ff9fa23e" providerId="ADAL" clId="{7B50CFD6-3811-C149-A5CB-A3B623D0B01B}" dt="2024-08-29T23:39:42.719" v="3526" actId="20577"/>
        <pc:sldMkLst>
          <pc:docMk/>
          <pc:sldMk cId="3497168876" sldId="268"/>
        </pc:sldMkLst>
      </pc:sldChg>
      <pc:sldChg chg="addSp delSp modSp mod modAnim">
        <pc:chgData name="Laura Stevens" userId="4b31d121-ee60-42cf-bd22-b4c4ff9fa23e" providerId="ADAL" clId="{7B50CFD6-3811-C149-A5CB-A3B623D0B01B}" dt="2024-08-29T23:38:30.281" v="3502"/>
        <pc:sldMkLst>
          <pc:docMk/>
          <pc:sldMk cId="1061394272" sldId="270"/>
        </pc:sldMkLst>
      </pc:sldChg>
      <pc:sldChg chg="modSp mod">
        <pc:chgData name="Laura Stevens" userId="4b31d121-ee60-42cf-bd22-b4c4ff9fa23e" providerId="ADAL" clId="{7B50CFD6-3811-C149-A5CB-A3B623D0B01B}" dt="2024-08-29T22:57:08.626" v="1462" actId="20577"/>
        <pc:sldMkLst>
          <pc:docMk/>
          <pc:sldMk cId="2198051834" sldId="275"/>
        </pc:sldMkLst>
      </pc:sldChg>
      <pc:sldChg chg="addSp delSp modSp mod modAnim">
        <pc:chgData name="Laura Stevens" userId="4b31d121-ee60-42cf-bd22-b4c4ff9fa23e" providerId="ADAL" clId="{7B50CFD6-3811-C149-A5CB-A3B623D0B01B}" dt="2024-08-29T23:38:32.520" v="3504"/>
        <pc:sldMkLst>
          <pc:docMk/>
          <pc:sldMk cId="4170998967" sldId="281"/>
        </pc:sldMkLst>
      </pc:sldChg>
      <pc:sldChg chg="addSp delSp modSp mod modAnim">
        <pc:chgData name="Laura Stevens" userId="4b31d121-ee60-42cf-bd22-b4c4ff9fa23e" providerId="ADAL" clId="{7B50CFD6-3811-C149-A5CB-A3B623D0B01B}" dt="2024-08-29T23:37:39.351" v="3483"/>
        <pc:sldMkLst>
          <pc:docMk/>
          <pc:sldMk cId="3244389164" sldId="282"/>
        </pc:sldMkLst>
      </pc:sldChg>
      <pc:sldChg chg="addSp delSp modSp add mod">
        <pc:chgData name="Laura Stevens" userId="4b31d121-ee60-42cf-bd22-b4c4ff9fa23e" providerId="ADAL" clId="{7B50CFD6-3811-C149-A5CB-A3B623D0B01B}" dt="2024-08-29T22:54:37.626" v="1417"/>
        <pc:sldMkLst>
          <pc:docMk/>
          <pc:sldMk cId="2223668713" sldId="283"/>
        </pc:sldMkLst>
      </pc:sldChg>
      <pc:sldChg chg="modSp add mod modAnim">
        <pc:chgData name="Laura Stevens" userId="4b31d121-ee60-42cf-bd22-b4c4ff9fa23e" providerId="ADAL" clId="{7B50CFD6-3811-C149-A5CB-A3B623D0B01B}" dt="2024-08-29T23:30:26.200" v="3223"/>
        <pc:sldMkLst>
          <pc:docMk/>
          <pc:sldMk cId="437354397" sldId="286"/>
        </pc:sldMkLst>
      </pc:sldChg>
      <pc:sldChg chg="addSp delSp modSp mod">
        <pc:chgData name="Laura Stevens" userId="4b31d121-ee60-42cf-bd22-b4c4ff9fa23e" providerId="ADAL" clId="{7B50CFD6-3811-C149-A5CB-A3B623D0B01B}" dt="2024-08-29T23:37:51.073" v="3488" actId="12385"/>
        <pc:sldMkLst>
          <pc:docMk/>
          <pc:sldMk cId="2000538228" sldId="289"/>
        </pc:sldMkLst>
      </pc:sldChg>
      <pc:sldChg chg="addSp delSp modSp mod ord modAnim modShow">
        <pc:chgData name="Laura Stevens" userId="4b31d121-ee60-42cf-bd22-b4c4ff9fa23e" providerId="ADAL" clId="{7B50CFD6-3811-C149-A5CB-A3B623D0B01B}" dt="2024-08-29T23:36:01.127" v="3456"/>
        <pc:sldMkLst>
          <pc:docMk/>
          <pc:sldMk cId="138809311" sldId="291"/>
        </pc:sldMkLst>
      </pc:sldChg>
      <pc:sldChg chg="addSp delSp modSp add mod">
        <pc:chgData name="Laura Stevens" userId="4b31d121-ee60-42cf-bd22-b4c4ff9fa23e" providerId="ADAL" clId="{7B50CFD6-3811-C149-A5CB-A3B623D0B01B}" dt="2024-08-29T22:54:44.617" v="1421"/>
        <pc:sldMkLst>
          <pc:docMk/>
          <pc:sldMk cId="2797123987" sldId="292"/>
        </pc:sldMkLst>
      </pc:sldChg>
      <pc:sldChg chg="addSp delSp modSp add mod">
        <pc:chgData name="Laura Stevens" userId="4b31d121-ee60-42cf-bd22-b4c4ff9fa23e" providerId="ADAL" clId="{7B50CFD6-3811-C149-A5CB-A3B623D0B01B}" dt="2024-08-29T22:54:40.730" v="1419"/>
        <pc:sldMkLst>
          <pc:docMk/>
          <pc:sldMk cId="916536754" sldId="294"/>
        </pc:sldMkLst>
      </pc:sldChg>
      <pc:sldChg chg="addSp delSp modSp mod modAnim">
        <pc:chgData name="Laura Stevens" userId="4b31d121-ee60-42cf-bd22-b4c4ff9fa23e" providerId="ADAL" clId="{7B50CFD6-3811-C149-A5CB-A3B623D0B01B}" dt="2024-08-29T23:37:34.383" v="3481"/>
        <pc:sldMkLst>
          <pc:docMk/>
          <pc:sldMk cId="3101373599" sldId="303"/>
        </pc:sldMkLst>
      </pc:sldChg>
      <pc:sldChg chg="modSp add mod modAnim">
        <pc:chgData name="Laura Stevens" userId="4b31d121-ee60-42cf-bd22-b4c4ff9fa23e" providerId="ADAL" clId="{7B50CFD6-3811-C149-A5CB-A3B623D0B01B}" dt="2024-08-29T23:37:13.550" v="3471" actId="20577"/>
        <pc:sldMkLst>
          <pc:docMk/>
          <pc:sldMk cId="2352902692" sldId="334"/>
        </pc:sldMkLst>
      </pc:sldChg>
      <pc:sldChg chg="addSp delSp modSp add mod">
        <pc:chgData name="Laura Stevens" userId="4b31d121-ee60-42cf-bd22-b4c4ff9fa23e" providerId="ADAL" clId="{7B50CFD6-3811-C149-A5CB-A3B623D0B01B}" dt="2024-08-29T23:38:51.229" v="3515" actId="20577"/>
        <pc:sldMkLst>
          <pc:docMk/>
          <pc:sldMk cId="3212847028" sldId="335"/>
        </pc:sldMkLst>
      </pc:sldChg>
      <pc:sldChg chg="addSp delSp modSp add mod modAnim">
        <pc:chgData name="Laura Stevens" userId="4b31d121-ee60-42cf-bd22-b4c4ff9fa23e" providerId="ADAL" clId="{7B50CFD6-3811-C149-A5CB-A3B623D0B01B}" dt="2024-08-29T23:39:55.456" v="3537" actId="20577"/>
        <pc:sldMkLst>
          <pc:docMk/>
          <pc:sldMk cId="3740629725" sldId="336"/>
        </pc:sldMkLst>
      </pc:sldChg>
      <pc:sldChg chg="addSp delSp modSp add mod modAnim">
        <pc:chgData name="Laura Stevens" userId="4b31d121-ee60-42cf-bd22-b4c4ff9fa23e" providerId="ADAL" clId="{7B50CFD6-3811-C149-A5CB-A3B623D0B01B}" dt="2024-08-29T23:38:10.091" v="3489" actId="207"/>
        <pc:sldMkLst>
          <pc:docMk/>
          <pc:sldMk cId="2319383180" sldId="337"/>
        </pc:sldMkLst>
      </pc:sldChg>
      <pc:sldChg chg="addSp delSp modSp add mod modClrScheme modAnim chgLayout">
        <pc:chgData name="Laura Stevens" userId="4b31d121-ee60-42cf-bd22-b4c4ff9fa23e" providerId="ADAL" clId="{7B50CFD6-3811-C149-A5CB-A3B623D0B01B}" dt="2024-08-29T23:37:25.663" v="3476" actId="207"/>
        <pc:sldMkLst>
          <pc:docMk/>
          <pc:sldMk cId="2909731149" sldId="338"/>
        </pc:sldMkLst>
      </pc:sldChg>
      <pc:sldChg chg="addSp delSp modSp add mod modAnim">
        <pc:chgData name="Laura Stevens" userId="4b31d121-ee60-42cf-bd22-b4c4ff9fa23e" providerId="ADAL" clId="{7B50CFD6-3811-C149-A5CB-A3B623D0B01B}" dt="2024-08-29T23:37:42.957" v="3485"/>
        <pc:sldMkLst>
          <pc:docMk/>
          <pc:sldMk cId="140259685" sldId="339"/>
        </pc:sldMkLst>
      </pc:sldChg>
      <pc:sldChg chg="add">
        <pc:chgData name="Laura Stevens" userId="4b31d121-ee60-42cf-bd22-b4c4ff9fa23e" providerId="ADAL" clId="{7B50CFD6-3811-C149-A5CB-A3B623D0B01B}" dt="2024-08-29T23:31:14.396" v="3224" actId="2890"/>
        <pc:sldMkLst>
          <pc:docMk/>
          <pc:sldMk cId="2578156026" sldId="340"/>
        </pc:sldMkLst>
      </pc:sldChg>
      <pc:sldMasterChg chg="delSp modSp mod modSldLayout">
        <pc:chgData name="Laura Stevens" userId="4b31d121-ee60-42cf-bd22-b4c4ff9fa23e" providerId="ADAL" clId="{7B50CFD6-3811-C149-A5CB-A3B623D0B01B}" dt="2024-08-29T23:03:50.187" v="1853" actId="3064"/>
        <pc:sldMasterMkLst>
          <pc:docMk/>
          <pc:sldMasterMk cId="3434845308" sldId="2147483648"/>
        </pc:sldMasterMkLst>
        <pc:sldLayoutChg chg="delSp mod">
          <pc:chgData name="Laura Stevens" userId="4b31d121-ee60-42cf-bd22-b4c4ff9fa23e" providerId="ADAL" clId="{7B50CFD6-3811-C149-A5CB-A3B623D0B01B}" dt="2024-08-29T23:02:19.868" v="1837" actId="478"/>
          <pc:sldLayoutMkLst>
            <pc:docMk/>
            <pc:sldMasterMk cId="3434845308" sldId="2147483648"/>
            <pc:sldLayoutMk cId="4291904371" sldId="2147483650"/>
          </pc:sldLayoutMkLst>
        </pc:sldLayoutChg>
        <pc:sldLayoutChg chg="delSp">
          <pc:chgData name="Laura Stevens" userId="4b31d121-ee60-42cf-bd22-b4c4ff9fa23e" providerId="ADAL" clId="{7B50CFD6-3811-C149-A5CB-A3B623D0B01B}" dt="2024-08-29T23:02:27.314" v="1838"/>
          <pc:sldLayoutMkLst>
            <pc:docMk/>
            <pc:sldMasterMk cId="3434845308" sldId="2147483648"/>
            <pc:sldLayoutMk cId="2629384570" sldId="2147483651"/>
          </pc:sldLayoutMkLst>
        </pc:sldLayoutChg>
        <pc:sldLayoutChg chg="delSp modSp mod">
          <pc:chgData name="Laura Stevens" userId="4b31d121-ee60-42cf-bd22-b4c4ff9fa23e" providerId="ADAL" clId="{7B50CFD6-3811-C149-A5CB-A3B623D0B01B}" dt="2024-08-29T23:02:41.044" v="1840" actId="14100"/>
          <pc:sldLayoutMkLst>
            <pc:docMk/>
            <pc:sldMasterMk cId="3434845308" sldId="2147483648"/>
            <pc:sldLayoutMk cId="1816350456" sldId="2147483652"/>
          </pc:sldLayoutMkLst>
        </pc:sldLayoutChg>
        <pc:sldLayoutChg chg="delSp modSp mod">
          <pc:chgData name="Laura Stevens" userId="4b31d121-ee60-42cf-bd22-b4c4ff9fa23e" providerId="ADAL" clId="{7B50CFD6-3811-C149-A5CB-A3B623D0B01B}" dt="2024-08-29T23:03:50.187" v="1853" actId="3064"/>
          <pc:sldLayoutMkLst>
            <pc:docMk/>
            <pc:sldMasterMk cId="3434845308" sldId="2147483648"/>
            <pc:sldLayoutMk cId="673527347" sldId="214748365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FC73A-EA6E-D34B-BA70-050509CC8D5E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D6401A-1D70-BA45-8487-C2B0EC1C79E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Intro and Announcements</a:t>
          </a:r>
        </a:p>
      </dgm:t>
    </dgm:pt>
    <dgm:pt modelId="{3D695490-BADE-6F46-BEDA-AAEB432C0A36}" type="sibTrans" cxnId="{C1E81A1E-6503-834D-B71D-3ED7482A5247}">
      <dgm:prSet/>
      <dgm:spPr/>
      <dgm:t>
        <a:bodyPr/>
        <a:lstStyle/>
        <a:p>
          <a:endParaRPr lang="en-US"/>
        </a:p>
      </dgm:t>
    </dgm:pt>
    <dgm:pt modelId="{748979E1-265A-BC40-88D7-89AE7741DBBB}" type="parTrans" cxnId="{C1E81A1E-6503-834D-B71D-3ED7482A5247}">
      <dgm:prSet/>
      <dgm:spPr/>
      <dgm:t>
        <a:bodyPr/>
        <a:lstStyle/>
        <a:p>
          <a:endParaRPr lang="en-US"/>
        </a:p>
      </dgm:t>
    </dgm:pt>
    <dgm:pt modelId="{CB1E5FF9-3EF6-B243-8AEC-EBDF42DB0277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Types of Uncertainty</a:t>
          </a:r>
        </a:p>
      </dgm:t>
    </dgm:pt>
    <dgm:pt modelId="{9FA91BA8-3BD2-B740-92B4-49FB920B043D}" type="sibTrans" cxnId="{F14B2434-818C-5D4D-B73E-9AFFE5C52C44}">
      <dgm:prSet/>
      <dgm:spPr/>
      <dgm:t>
        <a:bodyPr/>
        <a:lstStyle/>
        <a:p>
          <a:endParaRPr lang="en-US"/>
        </a:p>
      </dgm:t>
    </dgm:pt>
    <dgm:pt modelId="{448044AF-28BF-714A-9B6F-76DCEC9E1463}" type="parTrans" cxnId="{F14B2434-818C-5D4D-B73E-9AFFE5C52C44}">
      <dgm:prSet/>
      <dgm:spPr/>
      <dgm:t>
        <a:bodyPr/>
        <a:lstStyle/>
        <a:p>
          <a:endParaRPr lang="en-US"/>
        </a:p>
      </dgm:t>
    </dgm:pt>
    <dgm:pt modelId="{042447BD-51CC-404F-B71E-598FD96C3BDB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Precision and Accuracy</a:t>
          </a:r>
        </a:p>
      </dgm:t>
    </dgm:pt>
    <dgm:pt modelId="{2994A793-6F46-496C-B604-099CCA4D68AD}" type="parTrans" cxnId="{0B12FB53-E72D-4D4C-8849-7CEDF56695DB}">
      <dgm:prSet/>
      <dgm:spPr/>
      <dgm:t>
        <a:bodyPr/>
        <a:lstStyle/>
        <a:p>
          <a:endParaRPr lang="en-US"/>
        </a:p>
      </dgm:t>
    </dgm:pt>
    <dgm:pt modelId="{ABCA5A6C-927B-4D97-AF79-25B7B9C8DC32}" type="sibTrans" cxnId="{0B12FB53-E72D-4D4C-8849-7CEDF56695DB}">
      <dgm:prSet/>
      <dgm:spPr/>
      <dgm:t>
        <a:bodyPr/>
        <a:lstStyle/>
        <a:p>
          <a:endParaRPr lang="en-US"/>
        </a:p>
      </dgm:t>
    </dgm:pt>
    <dgm:pt modelId="{C036AABB-35F5-1142-89EC-D6F4D50282A6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Statistics</a:t>
          </a:r>
        </a:p>
      </dgm:t>
    </dgm:pt>
    <dgm:pt modelId="{D9CAB6D0-E3FB-D84C-A297-ED1F58830BCD}" type="parTrans" cxnId="{DD187D18-5DA7-6840-8671-6EB903BA8BA4}">
      <dgm:prSet/>
      <dgm:spPr/>
      <dgm:t>
        <a:bodyPr/>
        <a:lstStyle/>
        <a:p>
          <a:endParaRPr lang="en-US"/>
        </a:p>
      </dgm:t>
    </dgm:pt>
    <dgm:pt modelId="{AC4F2DF1-787A-7E48-B84B-3CC2CCE8FC0D}" type="sibTrans" cxnId="{DD187D18-5DA7-6840-8671-6EB903BA8BA4}">
      <dgm:prSet/>
      <dgm:spPr/>
      <dgm:t>
        <a:bodyPr/>
        <a:lstStyle/>
        <a:p>
          <a:endParaRPr lang="en-US"/>
        </a:p>
      </dgm:t>
    </dgm:pt>
    <dgm:pt modelId="{E5CD2EA1-5EBA-8B48-BB6A-65981FE86322}" type="pres">
      <dgm:prSet presAssocID="{72EFC73A-EA6E-D34B-BA70-050509CC8D5E}" presName="linearFlow" presStyleCnt="0">
        <dgm:presLayoutVars>
          <dgm:dir/>
          <dgm:resizeHandles val="exact"/>
        </dgm:presLayoutVars>
      </dgm:prSet>
      <dgm:spPr/>
    </dgm:pt>
    <dgm:pt modelId="{832664C7-0A17-4845-981E-F51BE64BB79B}" type="pres">
      <dgm:prSet presAssocID="{6BD6401A-1D70-BA45-8487-C2B0EC1C79E1}" presName="composite" presStyleCnt="0"/>
      <dgm:spPr/>
    </dgm:pt>
    <dgm:pt modelId="{59BC88F4-95FA-684E-A4E0-14EEFDD8D85B}" type="pres">
      <dgm:prSet presAssocID="{6BD6401A-1D70-BA45-8487-C2B0EC1C79E1}" presName="imgShp" presStyleLbl="fgImgPlace1" presStyleIdx="0" presStyleCnt="4" custLinFactNeighborX="-69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486A10E1-CD2F-9449-A070-8CCB14B9CB5A}" type="pres">
      <dgm:prSet presAssocID="{6BD6401A-1D70-BA45-8487-C2B0EC1C79E1}" presName="txShp" presStyleLbl="node1" presStyleIdx="0" presStyleCnt="4" custLinFactNeighborX="-409" custLinFactNeighborY="-60">
        <dgm:presLayoutVars>
          <dgm:bulletEnabled val="1"/>
        </dgm:presLayoutVars>
      </dgm:prSet>
      <dgm:spPr/>
    </dgm:pt>
    <dgm:pt modelId="{0735864F-06F9-AD4B-AFB9-C4FB7A0BA302}" type="pres">
      <dgm:prSet presAssocID="{3D695490-BADE-6F46-BEDA-AAEB432C0A36}" presName="spacing" presStyleCnt="0"/>
      <dgm:spPr/>
    </dgm:pt>
    <dgm:pt modelId="{95F487F7-7BE6-4D8E-99C0-4EC0770DE4F2}" type="pres">
      <dgm:prSet presAssocID="{042447BD-51CC-404F-B71E-598FD96C3BDB}" presName="composite" presStyleCnt="0"/>
      <dgm:spPr/>
    </dgm:pt>
    <dgm:pt modelId="{4A5AFA6E-6313-4081-964A-674595FD01F0}" type="pres">
      <dgm:prSet presAssocID="{042447BD-51CC-404F-B71E-598FD96C3BDB}" presName="imgShp" presStyleLbl="fgImgPlace1" presStyleIdx="1" presStyleCnt="4" custLinFactNeighborX="-7626" custLinFactNeighborY="70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BB1AEB6E-D2D9-406E-8719-4EE0B9A5311A}" type="pres">
      <dgm:prSet presAssocID="{042447BD-51CC-404F-B71E-598FD96C3BDB}" presName="txShp" presStyleLbl="node1" presStyleIdx="1" presStyleCnt="4">
        <dgm:presLayoutVars>
          <dgm:bulletEnabled val="1"/>
        </dgm:presLayoutVars>
      </dgm:prSet>
      <dgm:spPr/>
    </dgm:pt>
    <dgm:pt modelId="{1EBAAECF-3188-47E4-B1CE-1416D1FD7C21}" type="pres">
      <dgm:prSet presAssocID="{ABCA5A6C-927B-4D97-AF79-25B7B9C8DC32}" presName="spacing" presStyleCnt="0"/>
      <dgm:spPr/>
    </dgm:pt>
    <dgm:pt modelId="{53DFC3CB-6EE7-FE43-91D1-99DC3601CDB7}" type="pres">
      <dgm:prSet presAssocID="{CB1E5FF9-3EF6-B243-8AEC-EBDF42DB0277}" presName="composite" presStyleCnt="0"/>
      <dgm:spPr/>
    </dgm:pt>
    <dgm:pt modelId="{26085B4C-0F75-2346-BD35-82A087534227}" type="pres">
      <dgm:prSet presAssocID="{CB1E5FF9-3EF6-B243-8AEC-EBDF42DB0277}" presName="imgShp" presStyleLbl="fgImgPlace1" presStyleIdx="2" presStyleCnt="4" custLinFactNeighborX="-1021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15B8A471-F91C-8541-A091-C4AA4FB0864A}" type="pres">
      <dgm:prSet presAssocID="{CB1E5FF9-3EF6-B243-8AEC-EBDF42DB0277}" presName="txShp" presStyleLbl="node1" presStyleIdx="2" presStyleCnt="4">
        <dgm:presLayoutVars>
          <dgm:bulletEnabled val="1"/>
        </dgm:presLayoutVars>
      </dgm:prSet>
      <dgm:spPr/>
    </dgm:pt>
    <dgm:pt modelId="{1F296335-7EBF-9C4E-A277-EA7894055A3D}" type="pres">
      <dgm:prSet presAssocID="{9FA91BA8-3BD2-B740-92B4-49FB920B043D}" presName="spacing" presStyleCnt="0"/>
      <dgm:spPr/>
    </dgm:pt>
    <dgm:pt modelId="{B71C30ED-3E5A-9B49-ABF5-2E20EA6C6796}" type="pres">
      <dgm:prSet presAssocID="{C036AABB-35F5-1142-89EC-D6F4D50282A6}" presName="composite" presStyleCnt="0"/>
      <dgm:spPr/>
    </dgm:pt>
    <dgm:pt modelId="{127981D4-7DC9-7142-B2B9-2D43A391C25F}" type="pres">
      <dgm:prSet presAssocID="{C036AABB-35F5-1142-89EC-D6F4D50282A6}" presName="imgShp" presStyleLbl="fgImgPlace1" presStyleIdx="3" presStyleCnt="4" custLinFactNeighborX="-1106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C83D8C1D-C279-CA40-8909-85551754E706}" type="pres">
      <dgm:prSet presAssocID="{C036AABB-35F5-1142-89EC-D6F4D50282A6}" presName="txShp" presStyleLbl="node1" presStyleIdx="3" presStyleCnt="4">
        <dgm:presLayoutVars>
          <dgm:bulletEnabled val="1"/>
        </dgm:presLayoutVars>
      </dgm:prSet>
      <dgm:spPr/>
    </dgm:pt>
  </dgm:ptLst>
  <dgm:cxnLst>
    <dgm:cxn modelId="{DD187D18-5DA7-6840-8671-6EB903BA8BA4}" srcId="{72EFC73A-EA6E-D34B-BA70-050509CC8D5E}" destId="{C036AABB-35F5-1142-89EC-D6F4D50282A6}" srcOrd="3" destOrd="0" parTransId="{D9CAB6D0-E3FB-D84C-A297-ED1F58830BCD}" sibTransId="{AC4F2DF1-787A-7E48-B84B-3CC2CCE8FC0D}"/>
    <dgm:cxn modelId="{C1E81A1E-6503-834D-B71D-3ED7482A5247}" srcId="{72EFC73A-EA6E-D34B-BA70-050509CC8D5E}" destId="{6BD6401A-1D70-BA45-8487-C2B0EC1C79E1}" srcOrd="0" destOrd="0" parTransId="{748979E1-265A-BC40-88D7-89AE7741DBBB}" sibTransId="{3D695490-BADE-6F46-BEDA-AAEB432C0A36}"/>
    <dgm:cxn modelId="{F14B2434-818C-5D4D-B73E-9AFFE5C52C44}" srcId="{72EFC73A-EA6E-D34B-BA70-050509CC8D5E}" destId="{CB1E5FF9-3EF6-B243-8AEC-EBDF42DB0277}" srcOrd="2" destOrd="0" parTransId="{448044AF-28BF-714A-9B6F-76DCEC9E1463}" sibTransId="{9FA91BA8-3BD2-B740-92B4-49FB920B043D}"/>
    <dgm:cxn modelId="{54850F46-61E0-1C41-9330-D880070B6209}" type="presOf" srcId="{C036AABB-35F5-1142-89EC-D6F4D50282A6}" destId="{C83D8C1D-C279-CA40-8909-85551754E706}" srcOrd="0" destOrd="0" presId="urn:microsoft.com/office/officeart/2005/8/layout/vList3"/>
    <dgm:cxn modelId="{0B12FB53-E72D-4D4C-8849-7CEDF56695DB}" srcId="{72EFC73A-EA6E-D34B-BA70-050509CC8D5E}" destId="{042447BD-51CC-404F-B71E-598FD96C3BDB}" srcOrd="1" destOrd="0" parTransId="{2994A793-6F46-496C-B604-099CCA4D68AD}" sibTransId="{ABCA5A6C-927B-4D97-AF79-25B7B9C8DC32}"/>
    <dgm:cxn modelId="{9D3E37B3-AE18-D54D-B007-844FA6DE41DC}" type="presOf" srcId="{6BD6401A-1D70-BA45-8487-C2B0EC1C79E1}" destId="{486A10E1-CD2F-9449-A070-8CCB14B9CB5A}" srcOrd="0" destOrd="0" presId="urn:microsoft.com/office/officeart/2005/8/layout/vList3"/>
    <dgm:cxn modelId="{9D7EFEC2-2557-AB43-A186-5DA4BEA9EB35}" type="presOf" srcId="{CB1E5FF9-3EF6-B243-8AEC-EBDF42DB0277}" destId="{15B8A471-F91C-8541-A091-C4AA4FB0864A}" srcOrd="0" destOrd="0" presId="urn:microsoft.com/office/officeart/2005/8/layout/vList3"/>
    <dgm:cxn modelId="{8F6EA8EC-A8EB-A743-B18C-17E9D34EC6B8}" type="presOf" srcId="{042447BD-51CC-404F-B71E-598FD96C3BDB}" destId="{BB1AEB6E-D2D9-406E-8719-4EE0B9A5311A}" srcOrd="0" destOrd="0" presId="urn:microsoft.com/office/officeart/2005/8/layout/vList3"/>
    <dgm:cxn modelId="{1603E1F8-88BA-1443-986F-96BA909C6DB7}" type="presOf" srcId="{72EFC73A-EA6E-D34B-BA70-050509CC8D5E}" destId="{E5CD2EA1-5EBA-8B48-BB6A-65981FE86322}" srcOrd="0" destOrd="0" presId="urn:microsoft.com/office/officeart/2005/8/layout/vList3"/>
    <dgm:cxn modelId="{A0935797-CA38-EA44-A9EB-C762CD1A0748}" type="presParOf" srcId="{E5CD2EA1-5EBA-8B48-BB6A-65981FE86322}" destId="{832664C7-0A17-4845-981E-F51BE64BB79B}" srcOrd="0" destOrd="0" presId="urn:microsoft.com/office/officeart/2005/8/layout/vList3"/>
    <dgm:cxn modelId="{40578F7A-8E3D-AD43-9037-D794E3A04E8D}" type="presParOf" srcId="{832664C7-0A17-4845-981E-F51BE64BB79B}" destId="{59BC88F4-95FA-684E-A4E0-14EEFDD8D85B}" srcOrd="0" destOrd="0" presId="urn:microsoft.com/office/officeart/2005/8/layout/vList3"/>
    <dgm:cxn modelId="{D428A1F7-579D-7144-B0CC-44DAFB309A93}" type="presParOf" srcId="{832664C7-0A17-4845-981E-F51BE64BB79B}" destId="{486A10E1-CD2F-9449-A070-8CCB14B9CB5A}" srcOrd="1" destOrd="0" presId="urn:microsoft.com/office/officeart/2005/8/layout/vList3"/>
    <dgm:cxn modelId="{4DA80936-32A9-AC4D-A4C4-4DC80C3B67E9}" type="presParOf" srcId="{E5CD2EA1-5EBA-8B48-BB6A-65981FE86322}" destId="{0735864F-06F9-AD4B-AFB9-C4FB7A0BA302}" srcOrd="1" destOrd="0" presId="urn:microsoft.com/office/officeart/2005/8/layout/vList3"/>
    <dgm:cxn modelId="{07D821AA-85DF-C844-BF32-52B04944D1F4}" type="presParOf" srcId="{E5CD2EA1-5EBA-8B48-BB6A-65981FE86322}" destId="{95F487F7-7BE6-4D8E-99C0-4EC0770DE4F2}" srcOrd="2" destOrd="0" presId="urn:microsoft.com/office/officeart/2005/8/layout/vList3"/>
    <dgm:cxn modelId="{9278583B-4D58-3542-A241-FE6F46928C45}" type="presParOf" srcId="{95F487F7-7BE6-4D8E-99C0-4EC0770DE4F2}" destId="{4A5AFA6E-6313-4081-964A-674595FD01F0}" srcOrd="0" destOrd="0" presId="urn:microsoft.com/office/officeart/2005/8/layout/vList3"/>
    <dgm:cxn modelId="{F1C66632-02B9-8945-B989-FEEEE4B6367E}" type="presParOf" srcId="{95F487F7-7BE6-4D8E-99C0-4EC0770DE4F2}" destId="{BB1AEB6E-D2D9-406E-8719-4EE0B9A5311A}" srcOrd="1" destOrd="0" presId="urn:microsoft.com/office/officeart/2005/8/layout/vList3"/>
    <dgm:cxn modelId="{7F28ADA2-C725-7C4E-B579-9E6FEDE7A1F3}" type="presParOf" srcId="{E5CD2EA1-5EBA-8B48-BB6A-65981FE86322}" destId="{1EBAAECF-3188-47E4-B1CE-1416D1FD7C21}" srcOrd="3" destOrd="0" presId="urn:microsoft.com/office/officeart/2005/8/layout/vList3"/>
    <dgm:cxn modelId="{AB983B20-1E4F-6149-A989-0E9FE366958F}" type="presParOf" srcId="{E5CD2EA1-5EBA-8B48-BB6A-65981FE86322}" destId="{53DFC3CB-6EE7-FE43-91D1-99DC3601CDB7}" srcOrd="4" destOrd="0" presId="urn:microsoft.com/office/officeart/2005/8/layout/vList3"/>
    <dgm:cxn modelId="{40C3EA77-EEAA-DA44-8405-70D7263AC02D}" type="presParOf" srcId="{53DFC3CB-6EE7-FE43-91D1-99DC3601CDB7}" destId="{26085B4C-0F75-2346-BD35-82A087534227}" srcOrd="0" destOrd="0" presId="urn:microsoft.com/office/officeart/2005/8/layout/vList3"/>
    <dgm:cxn modelId="{B0B6E589-5657-934B-8DA6-F84A3264B73E}" type="presParOf" srcId="{53DFC3CB-6EE7-FE43-91D1-99DC3601CDB7}" destId="{15B8A471-F91C-8541-A091-C4AA4FB0864A}" srcOrd="1" destOrd="0" presId="urn:microsoft.com/office/officeart/2005/8/layout/vList3"/>
    <dgm:cxn modelId="{730047F5-F9FF-6442-8998-1C7FA8C442E9}" type="presParOf" srcId="{E5CD2EA1-5EBA-8B48-BB6A-65981FE86322}" destId="{1F296335-7EBF-9C4E-A277-EA7894055A3D}" srcOrd="5" destOrd="0" presId="urn:microsoft.com/office/officeart/2005/8/layout/vList3"/>
    <dgm:cxn modelId="{94CFBF36-2F96-7946-BE9F-0271A8235E09}" type="presParOf" srcId="{E5CD2EA1-5EBA-8B48-BB6A-65981FE86322}" destId="{B71C30ED-3E5A-9B49-ABF5-2E20EA6C6796}" srcOrd="6" destOrd="0" presId="urn:microsoft.com/office/officeart/2005/8/layout/vList3"/>
    <dgm:cxn modelId="{CC76CB26-42A1-9947-8B7D-BDBBCC856A49}" type="presParOf" srcId="{B71C30ED-3E5A-9B49-ABF5-2E20EA6C6796}" destId="{127981D4-7DC9-7142-B2B9-2D43A391C25F}" srcOrd="0" destOrd="0" presId="urn:microsoft.com/office/officeart/2005/8/layout/vList3"/>
    <dgm:cxn modelId="{D32DC40F-18AB-8440-8F29-9AD1054E289B}" type="presParOf" srcId="{B71C30ED-3E5A-9B49-ABF5-2E20EA6C6796}" destId="{C83D8C1D-C279-CA40-8909-85551754E7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10E1-CD2F-9449-A070-8CCB14B9CB5A}">
      <dsp:nvSpPr>
        <dsp:cNvPr id="0" name=""/>
        <dsp:cNvSpPr/>
      </dsp:nvSpPr>
      <dsp:spPr>
        <a:xfrm rot="10800000">
          <a:off x="1065458" y="562"/>
          <a:ext cx="3465592" cy="826880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Intro and Announcements</a:t>
          </a:r>
        </a:p>
      </dsp:txBody>
      <dsp:txXfrm rot="10800000">
        <a:off x="1272178" y="562"/>
        <a:ext cx="3258872" cy="826880"/>
      </dsp:txXfrm>
    </dsp:sp>
    <dsp:sp modelId="{59BC88F4-95FA-684E-A4E0-14EEFDD8D85B}">
      <dsp:nvSpPr>
        <dsp:cNvPr id="0" name=""/>
        <dsp:cNvSpPr/>
      </dsp:nvSpPr>
      <dsp:spPr>
        <a:xfrm>
          <a:off x="609071" y="1058"/>
          <a:ext cx="826880" cy="826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AEB6E-D2D9-406E-8719-4EE0B9A5311A}">
      <dsp:nvSpPr>
        <dsp:cNvPr id="0" name=""/>
        <dsp:cNvSpPr/>
      </dsp:nvSpPr>
      <dsp:spPr>
        <a:xfrm rot="10800000">
          <a:off x="1079632" y="1074768"/>
          <a:ext cx="3465592" cy="826880"/>
        </a:xfrm>
        <a:prstGeom prst="homePlat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Precision and Accuracy</a:t>
          </a:r>
        </a:p>
      </dsp:txBody>
      <dsp:txXfrm rot="10800000">
        <a:off x="1286352" y="1074768"/>
        <a:ext cx="3258872" cy="826880"/>
      </dsp:txXfrm>
    </dsp:sp>
    <dsp:sp modelId="{4A5AFA6E-6313-4081-964A-674595FD01F0}">
      <dsp:nvSpPr>
        <dsp:cNvPr id="0" name=""/>
        <dsp:cNvSpPr/>
      </dsp:nvSpPr>
      <dsp:spPr>
        <a:xfrm>
          <a:off x="603134" y="1080606"/>
          <a:ext cx="826880" cy="8268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A471-F91C-8541-A091-C4AA4FB0864A}">
      <dsp:nvSpPr>
        <dsp:cNvPr id="0" name=""/>
        <dsp:cNvSpPr/>
      </dsp:nvSpPr>
      <dsp:spPr>
        <a:xfrm rot="10800000">
          <a:off x="1079632" y="2148478"/>
          <a:ext cx="3465592" cy="826880"/>
        </a:xfrm>
        <a:prstGeom prst="homePlat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Types of Uncertainty</a:t>
          </a:r>
        </a:p>
      </dsp:txBody>
      <dsp:txXfrm rot="10800000">
        <a:off x="1286352" y="2148478"/>
        <a:ext cx="3258872" cy="826880"/>
      </dsp:txXfrm>
    </dsp:sp>
    <dsp:sp modelId="{26085B4C-0F75-2346-BD35-82A087534227}">
      <dsp:nvSpPr>
        <dsp:cNvPr id="0" name=""/>
        <dsp:cNvSpPr/>
      </dsp:nvSpPr>
      <dsp:spPr>
        <a:xfrm>
          <a:off x="581701" y="2148478"/>
          <a:ext cx="826880" cy="8268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8C1D-C279-CA40-8909-85551754E706}">
      <dsp:nvSpPr>
        <dsp:cNvPr id="0" name=""/>
        <dsp:cNvSpPr/>
      </dsp:nvSpPr>
      <dsp:spPr>
        <a:xfrm rot="10800000">
          <a:off x="1079632" y="3222188"/>
          <a:ext cx="3465592" cy="826880"/>
        </a:xfrm>
        <a:prstGeom prst="homePlat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Statistics</a:t>
          </a:r>
        </a:p>
      </dsp:txBody>
      <dsp:txXfrm rot="10800000">
        <a:off x="1286352" y="3222188"/>
        <a:ext cx="3258872" cy="826880"/>
      </dsp:txXfrm>
    </dsp:sp>
    <dsp:sp modelId="{127981D4-7DC9-7142-B2B9-2D43A391C25F}">
      <dsp:nvSpPr>
        <dsp:cNvPr id="0" name=""/>
        <dsp:cNvSpPr/>
      </dsp:nvSpPr>
      <dsp:spPr>
        <a:xfrm>
          <a:off x="574739" y="3222188"/>
          <a:ext cx="826880" cy="8268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4E058-4864-7749-BDBE-5AFBEF3F05D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AC0F-86BE-924C-8245-A5896C0C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1B86D-EFE2-A540-A56C-8F0C6E9975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2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0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6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68F60-7577-3104-329F-DFAF595D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86FC2-9C88-D2BD-4A31-19BB29B5F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77DC0-E6DD-C099-FC08-7F79386F6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E419D-8832-5AE0-B5C8-203858628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19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9FC56-E62A-70C7-DCC8-878CEDA28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1E191C-7942-F112-CBEE-6EFEF9AF2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4C30A-5E6D-AED1-A046-559C7AD35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5D707-AD63-13D2-235D-7ED925187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AF86-72A0-9883-35CE-1F23FACC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19BB8-9936-3EB9-FFA0-F9B0A52EF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A3AD1-94E7-2C11-5262-E4846703F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779D4-3F7E-7582-A7D3-65B75C192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88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D3504-6A66-07CD-096B-83C93FBD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CCBE5-7456-4FC2-0A02-19FD42691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7E741-B360-2382-C1BD-6D32D2035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BFE3-914A-B6B1-8A65-FA7776C58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8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FBA4-A31A-3FA7-F7C2-0DADE37B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7F674-FC0D-712E-72D1-9020E3894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442C8-5709-398B-70E2-E8AD302BB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1072F-4C69-52DB-635C-A5CEFD0AF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1B86D-EFE2-A540-A56C-8F0C6E9975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8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0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D8A03-34C9-89DF-FF49-24615A27A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5B0E0-61D9-145D-EA3A-76EB89C34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513EB-E684-1D99-9838-0C4D13C18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F0A77-74AB-D974-3077-CD310F609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DAC0F-86BE-924C-8245-A5896C0CFB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EE63-39A1-B346-BC36-F1747AD4D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AB3D1-2CC4-9645-87E4-D2D51FAEF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6442-6EF9-B44B-9D14-061E0C3E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E22F-673B-1348-86EF-73A838AB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A980-D428-0F4A-BE33-799C63E0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6E7F-D2C6-5542-96BE-2A84940A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84304-770B-C343-A744-CF59C15B6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1169-4CAF-504D-8F60-DC94FC0E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4BE7B-6AB5-8846-9282-74525FE0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DAF4-9F2E-6440-93FA-A5C6A3CF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85308-D346-B44B-BBA0-A6991A649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34986-A2A4-AE42-80A9-EEE4737D2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8A443-3920-C248-8F42-1A287D2B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CDCD5-B7CE-8F4D-ADA6-1DCC13D5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ADAA-2158-8E45-BAB0-A0D3E311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F289-E380-EA4D-9CB6-9003C672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644-A514-3E4F-A577-01887121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90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AC3D-F470-D546-95FE-70731126F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DC0A3-C8F5-C647-B0C0-F14D8DF42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38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9B51-E21C-064A-9F7D-74AB06AC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2635-851E-7641-9BD9-9814437EF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B95FB-C60F-DB4C-BCA6-14F98CF2C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35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6B32-5B1B-A74A-B117-EC7FD8C1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1C817-9ADF-A842-BF73-A98227CC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5157787" cy="602808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9329E-EF51-F040-B294-19CED85A0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3496"/>
            <a:ext cx="5157787" cy="4199379"/>
          </a:xfrm>
        </p:spPr>
        <p:txBody>
          <a:bodyPr t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7B066-D76D-8343-83B6-8D49FA7C4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602808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C8C46-2691-E741-AF8E-F89F114A7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3496"/>
            <a:ext cx="5183188" cy="4199379"/>
          </a:xfrm>
        </p:spPr>
        <p:txBody>
          <a:bodyPr t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5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9825-B4B0-E741-8BFE-739B2E559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658FF-BDD3-514C-BD83-2625D415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46B46-6F78-B54E-8F76-09EFF7A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CAA59-3D5C-F647-998A-B5E7AA0E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D75DA-6D00-5C46-B1C1-5A455F67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8F7B3-BEE3-AC4B-B179-0EC8470C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65681-8280-4E48-9285-ABF5CA27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5CC0-63D5-BF4C-B275-7061001D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FF26-16FC-9C45-90E9-8D61D73F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2F4D4-89AF-1E4B-9ED4-23B099276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EA521-7554-6347-ADB0-5554D587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54A52-8FC7-CC4D-98AE-FBCD7933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22200-348D-E946-8DA0-3F4E335D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8400-BB1B-A340-BE68-A0AC1EC4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088B5-5144-ED41-84FA-C3542DCDC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FFEA-D6D3-3242-878D-16885A9EB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58F34-2451-2C40-A47A-AF1D5AC9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2C7BD-80E2-B54B-84C5-AD8932C42D58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1DC98-E251-A944-A594-E5345990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AA3B6-DBF5-5B48-A9AE-A59D1955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6F324-62DA-F14F-94CD-6420D4808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8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8FFA1-CDDC-E746-B328-03E7E35B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FA6DE-6946-BE4F-9D68-97A6D804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8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elvetica" pitchFamily="2" charset="0"/>
          <a:ea typeface="+mj-ea"/>
          <a:cs typeface="Didot" panose="020005030000000200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5E38-7715-D24D-8054-5218E044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3" y="748885"/>
            <a:ext cx="3871912" cy="1069975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5000" b="1" dirty="0"/>
              <a:t>Today’s Plan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FA5B62-3AF4-A44E-B3FA-DDAC442F3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95379"/>
              </p:ext>
            </p:extLst>
          </p:nvPr>
        </p:nvGraphicFramePr>
        <p:xfrm>
          <a:off x="685800" y="2018886"/>
          <a:ext cx="5211418" cy="405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716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Reading error</a:t>
            </a:r>
          </a:p>
          <a:p>
            <a:pPr lvl="1"/>
            <a:r>
              <a:rPr lang="en-US" dirty="0"/>
              <a:t>Due to the limits of your measuring device.</a:t>
            </a:r>
          </a:p>
          <a:p>
            <a:pPr lvl="1"/>
            <a:r>
              <a:rPr lang="en-US" dirty="0"/>
              <a:t>Applies exclusively to direct measurements.</a:t>
            </a:r>
          </a:p>
          <a:p>
            <a:pPr lvl="1"/>
            <a:r>
              <a:rPr lang="en-US" dirty="0"/>
              <a:t>Affects the precision: larger reading error = less precise measurements.</a:t>
            </a:r>
          </a:p>
          <a:p>
            <a:r>
              <a:rPr lang="en-US" dirty="0"/>
              <a:t>Random error</a:t>
            </a:r>
          </a:p>
          <a:p>
            <a:pPr lvl="1"/>
            <a:r>
              <a:rPr lang="en-US" dirty="0"/>
              <a:t>Not repeatable: will not happen the same way every time.</a:t>
            </a:r>
          </a:p>
          <a:p>
            <a:pPr lvl="1"/>
            <a:r>
              <a:rPr lang="en-US" dirty="0"/>
              <a:t>Affects the precision: more random error = larger spread.</a:t>
            </a:r>
          </a:p>
          <a:p>
            <a:r>
              <a:rPr lang="en-US" dirty="0"/>
              <a:t>Systematic error</a:t>
            </a:r>
          </a:p>
          <a:p>
            <a:pPr lvl="1"/>
            <a:r>
              <a:rPr lang="en-US" dirty="0"/>
              <a:t>Consistent and repeatable: same effect from trial to trial/measurement to measurement.</a:t>
            </a:r>
          </a:p>
          <a:p>
            <a:pPr lvl="1"/>
            <a:r>
              <a:rPr lang="en-US" dirty="0"/>
              <a:t>Affects the accuracy: more systematic error = large shift in BE away from expectation.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460511"/>
            <a:ext cx="10066506" cy="142706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31B5A-02CB-DC31-5342-51874E07138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</p:spTree>
    <p:extLst>
      <p:ext uri="{BB962C8B-B14F-4D97-AF65-F5344CB8AC3E}">
        <p14:creationId xmlns:p14="http://schemas.microsoft.com/office/powerpoint/2010/main" val="26107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AF0147-F7CF-1C4F-A588-00D4DAB05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2914" cy="31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AFD40AB-74CE-C74B-B599-55D63CB7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73" y="0"/>
            <a:ext cx="6400927" cy="4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oud Chamber - Joel Levinson">
            <a:extLst>
              <a:ext uri="{FF2B5EF4-FFF2-40B4-BE49-F238E27FC236}">
                <a16:creationId xmlns:a16="http://schemas.microsoft.com/office/drawing/2014/main" id="{CC8F7F53-38FD-B84A-9E3D-E0FB0E17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3080012"/>
            <a:ext cx="5792914" cy="37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4C36D35-6A57-244D-98B2-54FCFE06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185" y="3135176"/>
            <a:ext cx="3722815" cy="37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2D8B5-0DF1-6A41-8AB7-09D8CB2E7387}"/>
              </a:ext>
            </a:extLst>
          </p:cNvPr>
          <p:cNvSpPr txBox="1"/>
          <p:nvPr/>
        </p:nvSpPr>
        <p:spPr>
          <a:xfrm>
            <a:off x="5791073" y="4572091"/>
            <a:ext cx="2678112" cy="228590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900" b="1" dirty="0">
                <a:latin typeface="Helvetica" pitchFamily="2" charset="0"/>
              </a:rPr>
              <a:t>Some places where we find randomness in the natural world</a:t>
            </a:r>
          </a:p>
        </p:txBody>
      </p:sp>
    </p:spTree>
    <p:extLst>
      <p:ext uri="{BB962C8B-B14F-4D97-AF65-F5344CB8AC3E}">
        <p14:creationId xmlns:p14="http://schemas.microsoft.com/office/powerpoint/2010/main" val="219805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minute and try to come up with one example for each category.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Like, an example of reading error could be “The RE of our scales in lab is 0.1 g.”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will call for volunteers!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31B5A-02CB-DC31-5342-51874E07138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</p:spTree>
    <p:extLst>
      <p:ext uri="{BB962C8B-B14F-4D97-AF65-F5344CB8AC3E}">
        <p14:creationId xmlns:p14="http://schemas.microsoft.com/office/powerpoint/2010/main" val="67260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038B9-7805-AACD-9483-28C5FCEE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51AF-073F-3D99-9764-D00B2296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WE WILL NOT USE HUMAN ERROR IN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BDB2-D74A-7650-7451-8F194EE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1"/>
            <a:ext cx="10515600" cy="453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Types of uncertainty tell us </a:t>
            </a:r>
            <a:r>
              <a:rPr lang="en-US" b="1" i="1" dirty="0">
                <a:solidFill>
                  <a:schemeClr val="accent3"/>
                </a:solidFill>
                <a:latin typeface="Helvetica" pitchFamily="2" charset="0"/>
              </a:rPr>
              <a:t>how </a:t>
            </a: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sources of uncertainty affected our data (not why or what caused it!)</a:t>
            </a:r>
          </a:p>
          <a:p>
            <a:r>
              <a:rPr lang="en-US" dirty="0">
                <a:latin typeface="Helvetica" pitchFamily="2" charset="0"/>
              </a:rPr>
              <a:t>Increase range/spread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 random error </a:t>
            </a:r>
          </a:p>
          <a:p>
            <a:r>
              <a:rPr lang="en-US" dirty="0">
                <a:latin typeface="Helvetica" pitchFamily="2" charset="0"/>
                <a:sym typeface="Wingdings" pitchFamily="2" charset="2"/>
              </a:rPr>
              <a:t>Shift of BE away from expected value  systematic error</a:t>
            </a:r>
          </a:p>
          <a:p>
            <a:pPr marL="0" indent="0">
              <a:buNone/>
            </a:pPr>
            <a:r>
              <a:rPr lang="en-US" i="1" dirty="0">
                <a:latin typeface="Helvetica" pitchFamily="2" charset="0"/>
                <a:sym typeface="Wingdings" pitchFamily="2" charset="2"/>
              </a:rPr>
              <a:t>… even if the reason for that increase/shift was a human mistake!</a:t>
            </a:r>
            <a:endParaRPr lang="en-US" i="1" dirty="0"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A3646-CA09-38E3-2079-E762CA7CA35B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</p:spTree>
    <p:extLst>
      <p:ext uri="{BB962C8B-B14F-4D97-AF65-F5344CB8AC3E}">
        <p14:creationId xmlns:p14="http://schemas.microsoft.com/office/powerpoint/2010/main" val="321284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447E-50A3-694A-A513-3A9D4FE6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5D11-DF3F-2744-B12E-DC13081DE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Take a few minutes to work through this in small groups or solo.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1A829C-2EB2-4E3B-DCA8-144A62EE341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</p:spTree>
    <p:extLst>
      <p:ext uri="{BB962C8B-B14F-4D97-AF65-F5344CB8AC3E}">
        <p14:creationId xmlns:p14="http://schemas.microsoft.com/office/powerpoint/2010/main" val="106139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447E-50A3-694A-A513-3A9D4FE6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729B4D5-E84E-4B34-9848-A6916EC0D5F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7873866"/>
                  </p:ext>
                </p:extLst>
              </p:nvPr>
            </p:nvGraphicFramePr>
            <p:xfrm>
              <a:off x="838200" y="1690688"/>
              <a:ext cx="10515600" cy="48021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959096">
                      <a:extLst>
                        <a:ext uri="{9D8B030D-6E8A-4147-A177-3AD203B41FA5}">
                          <a16:colId xmlns:a16="http://schemas.microsoft.com/office/drawing/2014/main" val="2311841159"/>
                        </a:ext>
                      </a:extLst>
                    </a:gridCol>
                    <a:gridCol w="1389888">
                      <a:extLst>
                        <a:ext uri="{9D8B030D-6E8A-4147-A177-3AD203B41FA5}">
                          <a16:colId xmlns:a16="http://schemas.microsoft.com/office/drawing/2014/main" val="2158261336"/>
                        </a:ext>
                      </a:extLst>
                    </a:gridCol>
                    <a:gridCol w="4166616">
                      <a:extLst>
                        <a:ext uri="{9D8B030D-6E8A-4147-A177-3AD203B41FA5}">
                          <a16:colId xmlns:a16="http://schemas.microsoft.com/office/drawing/2014/main" val="3222666437"/>
                        </a:ext>
                      </a:extLst>
                    </a:gridCol>
                  </a:tblGrid>
                  <a:tr h="41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Source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Why?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1104824"/>
                      </a:ext>
                    </a:extLst>
                  </a:tr>
                  <a:tr h="723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The digital scale you’re using won’t settle on one value, but wobbles up and down.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Random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Electronic noise can introduce some imprecision/spread.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455200"/>
                      </a:ext>
                    </a:extLst>
                  </a:tr>
                  <a:tr h="41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Your calipers read to the nearest 0.01 cm.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Intrinsic to the device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829392"/>
                      </a:ext>
                    </a:extLst>
                  </a:tr>
                  <a:tr h="11712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You accidentally used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instead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when calculating the volumes of a set of marbles.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Systematic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This mistake will affect all your volume values the same way!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6043270"/>
                      </a:ext>
                    </a:extLst>
                  </a:tr>
                  <a:tr h="13443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 find the mass of each marble, you put a bowl on the scale to prevent them from rolling. You do not subtract the mass of the bowl when recording your values.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Systematic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 your mass values will include the mass of the bowl!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1234134"/>
                      </a:ext>
                    </a:extLst>
                  </a:tr>
                  <a:tr h="723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You’re measuring the sizes of lentil beans and your values vary from lentil to lentil.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Random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Natural variation causes imprecision/spread.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6376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729B4D5-E84E-4B34-9848-A6916EC0D5F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97873866"/>
                  </p:ext>
                </p:extLst>
              </p:nvPr>
            </p:nvGraphicFramePr>
            <p:xfrm>
              <a:off x="838200" y="1690688"/>
              <a:ext cx="10515600" cy="480218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959096">
                      <a:extLst>
                        <a:ext uri="{9D8B030D-6E8A-4147-A177-3AD203B41FA5}">
                          <a16:colId xmlns:a16="http://schemas.microsoft.com/office/drawing/2014/main" val="2311841159"/>
                        </a:ext>
                      </a:extLst>
                    </a:gridCol>
                    <a:gridCol w="1389888">
                      <a:extLst>
                        <a:ext uri="{9D8B030D-6E8A-4147-A177-3AD203B41FA5}">
                          <a16:colId xmlns:a16="http://schemas.microsoft.com/office/drawing/2014/main" val="2158261336"/>
                        </a:ext>
                      </a:extLst>
                    </a:gridCol>
                    <a:gridCol w="4166616">
                      <a:extLst>
                        <a:ext uri="{9D8B030D-6E8A-4147-A177-3AD203B41FA5}">
                          <a16:colId xmlns:a16="http://schemas.microsoft.com/office/drawing/2014/main" val="3222666437"/>
                        </a:ext>
                      </a:extLst>
                    </a:gridCol>
                  </a:tblGrid>
                  <a:tr h="41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Source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Why?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1104824"/>
                      </a:ext>
                    </a:extLst>
                  </a:tr>
                  <a:tr h="723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The digital scale you’re using won’t settle on one value, but wobbles up and down.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Random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Electronic noise can introduce some imprecision/spread.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455200"/>
                      </a:ext>
                    </a:extLst>
                  </a:tr>
                  <a:tr h="419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Your calipers read to the nearest 0.01 cm.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Reading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Intrinsic to the device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8829392"/>
                      </a:ext>
                    </a:extLst>
                  </a:tr>
                  <a:tr h="1171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3" t="-134375" r="-112531" b="-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Systematic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This mistake will affect all your volume values the same way!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86043270"/>
                      </a:ext>
                    </a:extLst>
                  </a:tr>
                  <a:tr h="13443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 find the mass of each marble, you put a bowl on the scale to prevent them from rolling. You do not subtract the mass of the bowl when recording your values.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Systematic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All your mass values will include the mass of the bowl!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1234134"/>
                      </a:ext>
                    </a:extLst>
                  </a:tr>
                  <a:tr h="723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You’re measuring the sizes of lentil beans and your values vary from lentil to lentil.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Random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Natural variation causes imprecision/spread.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63760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D1A829C-2EB2-4E3B-DCA8-144A62EE341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EEBE6-5FEF-42A9-94B1-5C60F13B7031}"/>
              </a:ext>
            </a:extLst>
          </p:cNvPr>
          <p:cNvSpPr/>
          <p:nvPr/>
        </p:nvSpPr>
        <p:spPr>
          <a:xfrm>
            <a:off x="5833872" y="2126457"/>
            <a:ext cx="5422392" cy="695324"/>
          </a:xfrm>
          <a:prstGeom prst="rect">
            <a:avLst/>
          </a:prstGeom>
          <a:solidFill>
            <a:srgbClr val="CC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B494D-9575-412F-AF4F-F903C5D2E213}"/>
              </a:ext>
            </a:extLst>
          </p:cNvPr>
          <p:cNvSpPr/>
          <p:nvPr/>
        </p:nvSpPr>
        <p:spPr>
          <a:xfrm>
            <a:off x="5833872" y="3276600"/>
            <a:ext cx="5422392" cy="1138904"/>
          </a:xfrm>
          <a:prstGeom prst="rect">
            <a:avLst/>
          </a:prstGeom>
          <a:solidFill>
            <a:srgbClr val="CC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7FEF3-3453-4C47-9542-0EFCF78D7496}"/>
              </a:ext>
            </a:extLst>
          </p:cNvPr>
          <p:cNvSpPr/>
          <p:nvPr/>
        </p:nvSpPr>
        <p:spPr>
          <a:xfrm>
            <a:off x="5833872" y="5788152"/>
            <a:ext cx="5422392" cy="684085"/>
          </a:xfrm>
          <a:prstGeom prst="rect">
            <a:avLst/>
          </a:prstGeom>
          <a:solidFill>
            <a:srgbClr val="CC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22E3F-239F-4BF2-91FC-6F3D756EA2FB}"/>
              </a:ext>
            </a:extLst>
          </p:cNvPr>
          <p:cNvSpPr/>
          <p:nvPr/>
        </p:nvSpPr>
        <p:spPr>
          <a:xfrm>
            <a:off x="5833872" y="2841498"/>
            <a:ext cx="5422392" cy="392621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9335D-C252-4020-B549-06C0B6DECE55}"/>
              </a:ext>
            </a:extLst>
          </p:cNvPr>
          <p:cNvSpPr/>
          <p:nvPr/>
        </p:nvSpPr>
        <p:spPr>
          <a:xfrm>
            <a:off x="5833872" y="4436269"/>
            <a:ext cx="5422392" cy="1331119"/>
          </a:xfrm>
          <a:prstGeom prst="rect">
            <a:avLst/>
          </a:prstGeom>
          <a:solidFill>
            <a:srgbClr val="E7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447E-50A3-694A-A513-3A9D4FE6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5D11-DF3F-2744-B12E-DC13081DE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Take a minute to discuss in small groups!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1A829C-2EB2-4E3B-DCA8-144A62EE3414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</p:spTree>
    <p:extLst>
      <p:ext uri="{BB962C8B-B14F-4D97-AF65-F5344CB8AC3E}">
        <p14:creationId xmlns:p14="http://schemas.microsoft.com/office/powerpoint/2010/main" val="273846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E1820-81E4-2867-A505-DC8F6CD44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84CC-BDFF-A806-2DDC-B47E81DA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CE7B-3857-6444-BC05-A20A6266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Statistics lets us … </a:t>
            </a:r>
          </a:p>
          <a:p>
            <a:r>
              <a:rPr lang="en-US" dirty="0">
                <a:latin typeface="Helvetica" pitchFamily="2" charset="0"/>
              </a:rPr>
              <a:t>Easily work with large data sets.</a:t>
            </a:r>
          </a:p>
          <a:p>
            <a:r>
              <a:rPr lang="en-US" dirty="0">
                <a:latin typeface="Helvetica" pitchFamily="2" charset="0"/>
              </a:rPr>
              <a:t>Quantify all types of uncertainty (random, reading, systematic).</a:t>
            </a:r>
          </a:p>
          <a:p>
            <a:r>
              <a:rPr lang="en-US" dirty="0">
                <a:latin typeface="Helvetica" pitchFamily="2" charset="0"/>
              </a:rPr>
              <a:t>Learn what is normal for a system.</a:t>
            </a:r>
          </a:p>
          <a:p>
            <a:pPr lvl="1"/>
            <a:r>
              <a:rPr lang="en-US" dirty="0">
                <a:latin typeface="Helvetica" pitchFamily="2" charset="0"/>
              </a:rPr>
              <a:t>E.g. Is there naturally a lot of variation in this system?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57D00-8625-DBEF-236F-06B2FF05506A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7406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47773-909D-89E8-E8C3-66E12C78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8E7F-D773-03E9-AFC3-BC8494D0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49B6-CC54-AFE4-1EC3-84F52731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We’re going to begin … </a:t>
            </a:r>
          </a:p>
          <a:p>
            <a:pPr lvl="1"/>
            <a:r>
              <a:rPr lang="en-US" dirty="0">
                <a:latin typeface="Helvetica" pitchFamily="2" charset="0"/>
              </a:rPr>
              <a:t>… working with larger data sets</a:t>
            </a:r>
          </a:p>
          <a:p>
            <a:pPr lvl="1"/>
            <a:r>
              <a:rPr lang="en-US" dirty="0">
                <a:latin typeface="Helvetica" pitchFamily="2" charset="0"/>
              </a:rPr>
              <a:t>… doing experiments where we can’t assume that reading error is our only type of error</a:t>
            </a:r>
          </a:p>
          <a:p>
            <a:pPr marL="0" indent="0" algn="ctr">
              <a:buNone/>
            </a:pPr>
            <a:r>
              <a:rPr lang="en-US" dirty="0">
                <a:latin typeface="Helvetica" pitchFamily="2" charset="0"/>
              </a:rPr>
              <a:t>The data analysis we’ve been doing isn’t going to cut it anymore!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F0CD7-22DB-7738-CF5B-3C5CF8C5B3C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35290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88AF-458D-F605-6DBB-F77AA282E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8183-E1EA-470D-A504-42D68A6D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Values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34457-5C51-BE50-7510-6317D635F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Measures of Central Tendency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9409-4276-1BA6-1430-5091AE86ED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Summarize a data set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 </a:t>
            </a:r>
            <a:br>
              <a:rPr lang="en-US" dirty="0">
                <a:latin typeface="Helvetica" pitchFamily="2" charset="0"/>
                <a:sym typeface="Wingdings" pitchFamily="2" charset="2"/>
              </a:rPr>
            </a:br>
            <a:r>
              <a:rPr lang="en-US" dirty="0">
                <a:latin typeface="Helvetica" pitchFamily="2" charset="0"/>
                <a:sym typeface="Wingdings" pitchFamily="2" charset="2"/>
              </a:rPr>
              <a:t>best estimate! </a:t>
            </a: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Common examples:</a:t>
            </a:r>
          </a:p>
          <a:p>
            <a:r>
              <a:rPr lang="en-US" dirty="0">
                <a:latin typeface="Helvetica" pitchFamily="2" charset="0"/>
              </a:rPr>
              <a:t>Average</a:t>
            </a:r>
          </a:p>
          <a:p>
            <a:r>
              <a:rPr lang="en-US" dirty="0">
                <a:latin typeface="Helvetica" pitchFamily="2" charset="0"/>
              </a:rPr>
              <a:t>Median</a:t>
            </a:r>
          </a:p>
          <a:p>
            <a:r>
              <a:rPr lang="en-US" dirty="0">
                <a:latin typeface="Helvetica" pitchFamily="2" charset="0"/>
              </a:rPr>
              <a:t>Mode</a:t>
            </a: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65B457-17B7-4714-C22C-958D4C9BE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Measures of Spread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A1EFD4-680E-E5BF-6D1C-09A230980A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Tell us how spread out a data set is </a:t>
            </a:r>
            <a:r>
              <a:rPr lang="en-US" dirty="0">
                <a:sym typeface="Wingdings" pitchFamily="2" charset="2"/>
              </a:rPr>
              <a:t> uncertainty!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Common examples:</a:t>
            </a:r>
          </a:p>
          <a:p>
            <a:r>
              <a:rPr lang="en-US" dirty="0"/>
              <a:t>Standard deviation</a:t>
            </a:r>
          </a:p>
          <a:p>
            <a:r>
              <a:rPr lang="en-US" dirty="0"/>
              <a:t>Standard error</a:t>
            </a:r>
          </a:p>
          <a:p>
            <a:r>
              <a:rPr lang="en-US" dirty="0"/>
              <a:t>Associated error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B57CE-04F9-9BA0-5BB7-6915713D5101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9097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87800"/>
          </a:xfrm>
        </p:spPr>
        <p:txBody>
          <a:bodyPr/>
          <a:lstStyle/>
          <a:p>
            <a:r>
              <a:rPr lang="en-US" dirty="0"/>
              <a:t>Gathering data on pendulums.</a:t>
            </a:r>
          </a:p>
          <a:p>
            <a:pPr lvl="1"/>
            <a:r>
              <a:rPr lang="en-US" dirty="0"/>
              <a:t>Analyze your own data set</a:t>
            </a:r>
          </a:p>
          <a:p>
            <a:pPr lvl="1"/>
            <a:r>
              <a:rPr lang="en-US" dirty="0"/>
              <a:t>Add your data to a class set</a:t>
            </a:r>
          </a:p>
          <a:p>
            <a:r>
              <a:rPr lang="en-US" dirty="0"/>
              <a:t>Drop-in format requires some homework on this one!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/>
          <a:lstStyle/>
          <a:p>
            <a:r>
              <a:rPr lang="en-US" dirty="0"/>
              <a:t>Application of our stats concepts.</a:t>
            </a:r>
          </a:p>
          <a:p>
            <a:r>
              <a:rPr lang="en-US" dirty="0"/>
              <a:t>Pre-lab lecture will include Excel practice!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Bring devices next Monday!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5B802-CCED-933D-DC24-0C52732923A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/>
              <a:t>Intro and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388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AFA8-10D7-D500-62D9-07EEA3A9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046BF-FEF9-C79C-D984-55CEA7D1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we’ll use these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9AF8-6BAC-97C4-C0AD-5B54870A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When we do stats in our class, we’ll use … 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Average</a:t>
            </a:r>
            <a:r>
              <a:rPr lang="en-US" dirty="0">
                <a:latin typeface="Helvetica" pitchFamily="2" charset="0"/>
              </a:rPr>
              <a:t> as our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best estimate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r>
              <a:rPr lang="en-US" dirty="0">
                <a:solidFill>
                  <a:schemeClr val="accent4"/>
                </a:solidFill>
                <a:latin typeface="Helvetica" pitchFamily="2" charset="0"/>
              </a:rPr>
              <a:t>Associated error</a:t>
            </a:r>
            <a:r>
              <a:rPr lang="en-US" dirty="0">
                <a:latin typeface="Helvetica" pitchFamily="2" charset="0"/>
              </a:rPr>
              <a:t> as our </a:t>
            </a:r>
            <a:r>
              <a:rPr lang="en-US" dirty="0">
                <a:solidFill>
                  <a:schemeClr val="accent4"/>
                </a:solidFill>
                <a:latin typeface="Helvetica" pitchFamily="2" charset="0"/>
              </a:rPr>
              <a:t>uncertainty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/>
              <a:t>So we’ll report like this: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itchFamily="2" charset="0"/>
              </a:rPr>
              <a:t>Average</a:t>
            </a:r>
            <a:r>
              <a:rPr lang="en-US" b="1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b="1" u="sng" dirty="0">
                <a:latin typeface="Helvetica" pitchFamily="2" charset="0"/>
              </a:rPr>
              <a:t>+</a:t>
            </a:r>
            <a:r>
              <a:rPr lang="en-US" b="1" dirty="0">
                <a:solidFill>
                  <a:schemeClr val="accent6"/>
                </a:solidFill>
                <a:latin typeface="Helvetica" pitchFamily="2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Helvetica" pitchFamily="2" charset="0"/>
              </a:rPr>
              <a:t>Associated Error </a:t>
            </a:r>
            <a:r>
              <a:rPr lang="en-US" b="1" dirty="0">
                <a:latin typeface="Helvetica" pitchFamily="2" charset="0"/>
              </a:rPr>
              <a:t>[units]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1C7A0-634F-76D0-A0A1-1C6CE5FED1E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31938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447E-50A3-694A-A513-3A9D4FE6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5D11-DF3F-2744-B12E-DC13081D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99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Averages are good measures of central tendencies for </a:t>
            </a:r>
            <a:r>
              <a:rPr lang="en-US" b="1" dirty="0"/>
              <a:t>normal distributions</a:t>
            </a:r>
          </a:p>
          <a:p>
            <a:pPr lvl="1"/>
            <a:r>
              <a:rPr lang="en-US" dirty="0"/>
              <a:t>Bell curve, symmetric about the mean</a:t>
            </a:r>
          </a:p>
          <a:p>
            <a:pPr lvl="1"/>
            <a:r>
              <a:rPr lang="en-US" dirty="0"/>
              <a:t>We are going to assume our data are normally distributed!</a:t>
            </a:r>
          </a:p>
          <a:p>
            <a:r>
              <a:rPr lang="en-US" dirty="0"/>
              <a:t>Associated Error defines the boundaries of a 95% </a:t>
            </a:r>
            <a:r>
              <a:rPr lang="en-US" b="1" dirty="0"/>
              <a:t>confidence interval. </a:t>
            </a:r>
          </a:p>
          <a:p>
            <a:pPr lvl="1"/>
            <a:r>
              <a:rPr lang="en-US" dirty="0"/>
              <a:t>What kind of data look normal for this system?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4"/>
                </a:solidFill>
                <a:latin typeface="Helvetica" pitchFamily="2" charset="0"/>
              </a:rPr>
              <a:t>“If we were to repeat this experiment a </a:t>
            </a:r>
            <a:r>
              <a:rPr lang="en-US" b="1" dirty="0" err="1">
                <a:solidFill>
                  <a:schemeClr val="accent4"/>
                </a:solidFill>
                <a:latin typeface="Helvetica" pitchFamily="2" charset="0"/>
              </a:rPr>
              <a:t>gajillion</a:t>
            </a:r>
            <a:r>
              <a:rPr lang="en-US" b="1" dirty="0">
                <a:solidFill>
                  <a:schemeClr val="accent4"/>
                </a:solidFill>
                <a:latin typeface="Helvetica" pitchFamily="2" charset="0"/>
              </a:rPr>
              <a:t> more times, there is a 95% probability that the real true value we’re looking for falls between Avg – AE and Avg + AE.”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9F039-493F-9A47-D843-57D12BE1FEED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1013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74D1-8EBE-8D47-8795-2DDC2C32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BE029-C718-5548-892C-E123115C0B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Okay but it’s the 21</a:t>
                </a:r>
                <a:r>
                  <a:rPr lang="en-US" baseline="30000" dirty="0"/>
                  <a:t>st</a:t>
                </a:r>
                <a:r>
                  <a:rPr lang="en-US" dirty="0"/>
                  <a:t> century so let’s use Excel: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=AVERAGE(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highlight the range of cells containing your raw data</a:t>
                </a: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BE029-C718-5548-892C-E123115C0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8997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0DABFD5-9054-6829-9032-136D8361B435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2443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1D3F-82A0-9032-EB94-481F7C16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6E75-57A3-E381-6E4B-0F185A82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C78BA-9F4D-1D73-74DD-DC3F6002A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Calculate the standard deviation,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 Excel: STDEV.S() </a:t>
                </a:r>
              </a:p>
              <a:p>
                <a:pPr lvl="1"/>
                <a:r>
                  <a:rPr lang="en-US" dirty="0"/>
                  <a:t>Warning! Not STDEV.P or STDEV.A!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Calculate the standard error, 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n </a:t>
                </a:r>
                <a:r>
                  <a:rPr lang="en-US" dirty="0"/>
                  <a:t>is your sample size.</a:t>
                </a:r>
              </a:p>
              <a:p>
                <a:pPr lvl="1"/>
                <a:r>
                  <a:rPr lang="en-US" dirty="0"/>
                  <a:t>In Excel: </a:t>
                </a: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cell where your SD is</a:t>
                </a: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/SQRT(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# data points you have</a:t>
                </a: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Calculate the associated error, AE.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∗1.96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Excel: </a:t>
                </a: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</a:rPr>
                  <a:t>cell where your SE is</a:t>
                </a:r>
                <a:r>
                  <a:rPr lang="en-US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*1.96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2C78BA-9F4D-1D73-74DD-DC3F6002A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8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A14E21D-5323-F9EB-CA00-600B8146627B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402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46342544"/>
                  </p:ext>
                </p:extLst>
              </p:nvPr>
            </p:nvGraphicFramePr>
            <p:xfrm>
              <a:off x="838200" y="1816372"/>
              <a:ext cx="10515600" cy="459592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89908">
                      <a:extLst>
                        <a:ext uri="{9D8B030D-6E8A-4147-A177-3AD203B41FA5}">
                          <a16:colId xmlns:a16="http://schemas.microsoft.com/office/drawing/2014/main" val="765634208"/>
                        </a:ext>
                      </a:extLst>
                    </a:gridCol>
                    <a:gridCol w="3206320">
                      <a:extLst>
                        <a:ext uri="{9D8B030D-6E8A-4147-A177-3AD203B41FA5}">
                          <a16:colId xmlns:a16="http://schemas.microsoft.com/office/drawing/2014/main" val="1887172739"/>
                        </a:ext>
                      </a:extLst>
                    </a:gridCol>
                    <a:gridCol w="4319372">
                      <a:extLst>
                        <a:ext uri="{9D8B030D-6E8A-4147-A177-3AD203B41FA5}">
                          <a16:colId xmlns:a16="http://schemas.microsoft.com/office/drawing/2014/main" val="3229329279"/>
                        </a:ext>
                      </a:extLst>
                    </a:gridCol>
                  </a:tblGrid>
                  <a:tr h="83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To get 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Function/Process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Example with fake cell references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3043772"/>
                      </a:ext>
                    </a:extLst>
                  </a:tr>
                  <a:tr h="8808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Average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AVERAGE()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=AVERAGE(A2:A20)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780842"/>
                      </a:ext>
                    </a:extLst>
                  </a:tr>
                  <a:tr h="83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Standard Deviation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STDEV.S()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=STDEV.S(A2:A20)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2849486"/>
                      </a:ext>
                    </a:extLst>
                  </a:tr>
                  <a:tr h="1206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Standard Error</a:t>
                          </a:r>
                          <a:endParaRPr lang="en-US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𝑆𝐸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=C3/SQRT(C1)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659895"/>
                      </a:ext>
                    </a:extLst>
                  </a:tr>
                  <a:tr h="83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Associated Error</a:t>
                          </a:r>
                          <a:endParaRPr lang="en-US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𝐴𝐸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𝑆𝐸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⋅1.96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=C4*1.96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2810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1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46342544"/>
                  </p:ext>
                </p:extLst>
              </p:nvPr>
            </p:nvGraphicFramePr>
            <p:xfrm>
              <a:off x="838200" y="1816372"/>
              <a:ext cx="10515600" cy="459592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89908">
                      <a:extLst>
                        <a:ext uri="{9D8B030D-6E8A-4147-A177-3AD203B41FA5}">
                          <a16:colId xmlns:a16="http://schemas.microsoft.com/office/drawing/2014/main" val="765634208"/>
                        </a:ext>
                      </a:extLst>
                    </a:gridCol>
                    <a:gridCol w="3206320">
                      <a:extLst>
                        <a:ext uri="{9D8B030D-6E8A-4147-A177-3AD203B41FA5}">
                          <a16:colId xmlns:a16="http://schemas.microsoft.com/office/drawing/2014/main" val="1887172739"/>
                        </a:ext>
                      </a:extLst>
                    </a:gridCol>
                    <a:gridCol w="4319372">
                      <a:extLst>
                        <a:ext uri="{9D8B030D-6E8A-4147-A177-3AD203B41FA5}">
                          <a16:colId xmlns:a16="http://schemas.microsoft.com/office/drawing/2014/main" val="3229329279"/>
                        </a:ext>
                      </a:extLst>
                    </a:gridCol>
                  </a:tblGrid>
                  <a:tr h="83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To get 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Function/Process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Example with fake cell references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63043772"/>
                      </a:ext>
                    </a:extLst>
                  </a:tr>
                  <a:tr h="8808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Average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AVERAGE()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=AVERAGE(A2:A20)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1780842"/>
                      </a:ext>
                    </a:extLst>
                  </a:tr>
                  <a:tr h="836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6" t="-206061" r="-253617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STDEV.S()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=STDEV.S(A2:A20)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2849486"/>
                      </a:ext>
                    </a:extLst>
                  </a:tr>
                  <a:tr h="1206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Standard Error</a:t>
                          </a:r>
                          <a:endParaRPr lang="en-US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3281" t="-212632" r="-135573" b="-7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=C3/SQRT(C1)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2659895"/>
                      </a:ext>
                    </a:extLst>
                  </a:tr>
                  <a:tr h="83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Associated Error</a:t>
                          </a:r>
                          <a:endParaRPr lang="en-US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3281" t="-450000" r="-135573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=C4*1.96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28109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45D84529-B4FB-0E4A-B92B-BE5B0529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702"/>
            <a:ext cx="10515600" cy="1325563"/>
          </a:xfrm>
        </p:spPr>
        <p:txBody>
          <a:bodyPr/>
          <a:lstStyle/>
          <a:p>
            <a:r>
              <a:rPr lang="en-US" dirty="0"/>
              <a:t>Stats in Excel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EC019-40DA-5752-AC86-8C4AC91208D2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Statistics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EAD2170A-4964-4F67-8C22-1736D63059CB}"/>
              </a:ext>
            </a:extLst>
          </p:cNvPr>
          <p:cNvSpPr/>
          <p:nvPr/>
        </p:nvSpPr>
        <p:spPr>
          <a:xfrm>
            <a:off x="1480038" y="1160585"/>
            <a:ext cx="9231923" cy="5251711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It’s on the inside back cover! </a:t>
            </a:r>
          </a:p>
        </p:txBody>
      </p:sp>
    </p:spTree>
    <p:extLst>
      <p:ext uri="{BB962C8B-B14F-4D97-AF65-F5344CB8AC3E}">
        <p14:creationId xmlns:p14="http://schemas.microsoft.com/office/powerpoint/2010/main" val="20005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large amount of </a:t>
            </a:r>
            <a:r>
              <a:rPr lang="en-US" b="1" dirty="0"/>
              <a:t>random error </a:t>
            </a:r>
            <a:r>
              <a:rPr lang="en-US" dirty="0"/>
              <a:t>affected your data, how would that be reflected in your stats?</a:t>
            </a:r>
          </a:p>
          <a:p>
            <a:r>
              <a:rPr lang="en-US" dirty="0"/>
              <a:t>If a large amount of </a:t>
            </a:r>
            <a:r>
              <a:rPr lang="en-US" b="1" dirty="0"/>
              <a:t>systematic error </a:t>
            </a:r>
            <a:r>
              <a:rPr lang="en-US" dirty="0"/>
              <a:t>affected your data, how would that be reflected in your stats?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3D3DD-A2F2-8C9E-329B-8705F3C909E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104693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Summarize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error affects the </a:t>
            </a:r>
            <a:r>
              <a:rPr lang="en-US" b="1" dirty="0">
                <a:solidFill>
                  <a:schemeClr val="accent4"/>
                </a:solidFill>
              </a:rPr>
              <a:t>spread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Large AE, large random error.</a:t>
            </a:r>
          </a:p>
          <a:p>
            <a:r>
              <a:rPr lang="en-US" dirty="0"/>
              <a:t>Systematic error shifts the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average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Large systematic error, BE way far off from expected value.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3D3DD-A2F2-8C9E-329B-8705F3C909EE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8164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987A7-A4BC-5CBE-0515-4E0BE2955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3570-D8EE-50A1-8F76-780437A5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574"/>
            <a:ext cx="5542722" cy="5143775"/>
          </a:xfrm>
        </p:spPr>
        <p:txBody>
          <a:bodyPr tIns="274320" anchor="t" anchorCtr="0">
            <a:normAutofit/>
          </a:bodyPr>
          <a:lstStyle/>
          <a:p>
            <a:pPr algn="r"/>
            <a:r>
              <a:rPr lang="en-US" b="1" i="1" dirty="0"/>
              <a:t>THIS WEEK’S SYSTEM</a:t>
            </a:r>
            <a:br>
              <a:rPr lang="en-US" b="1" i="1" dirty="0"/>
            </a:br>
            <a:br>
              <a:rPr lang="en-US" sz="8800" b="1" i="1" dirty="0"/>
            </a:br>
            <a:r>
              <a:rPr lang="en-US" b="1" i="1" dirty="0"/>
              <a:t>THIS WEEK’S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40BE-6A97-3D9E-F50F-47D23B26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704" y="1454283"/>
            <a:ext cx="4774096" cy="4902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Pendulums and human reaction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How and why do we work with large data sets?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DB00F-1522-587F-C6F5-2953DF05FA1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/>
              <a:t>Intro and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5781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Precision … </a:t>
            </a:r>
          </a:p>
          <a:p>
            <a:pPr lvl="1"/>
            <a:r>
              <a:rPr lang="en-US" dirty="0"/>
              <a:t>How tightly clustered are your data?</a:t>
            </a:r>
          </a:p>
          <a:p>
            <a:pPr lvl="1"/>
            <a:r>
              <a:rPr lang="en-US" dirty="0"/>
              <a:t>How large is the uncertainty on your data?</a:t>
            </a:r>
          </a:p>
          <a:p>
            <a:pPr lvl="1"/>
            <a:r>
              <a:rPr lang="en-US" dirty="0"/>
              <a:t>Related to data spread</a:t>
            </a:r>
          </a:p>
          <a:p>
            <a:r>
              <a:rPr lang="en-US" dirty="0"/>
              <a:t>Accuracy …</a:t>
            </a:r>
          </a:p>
          <a:p>
            <a:pPr lvl="1"/>
            <a:r>
              <a:rPr lang="en-US" dirty="0"/>
              <a:t>How close is your measured value to the “true” value?</a:t>
            </a:r>
          </a:p>
          <a:p>
            <a:pPr lvl="1"/>
            <a:r>
              <a:rPr lang="en-US" dirty="0"/>
              <a:t>How close is your measured value to what you expect?</a:t>
            </a:r>
          </a:p>
          <a:p>
            <a:pPr lvl="1"/>
            <a:r>
              <a:rPr lang="en-US" dirty="0"/>
              <a:t>Related to BE &amp; average.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09" y="1825625"/>
            <a:ext cx="4344181" cy="4351338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4373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676900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Both accuracy and precision are ways we </a:t>
            </a:r>
            <a:r>
              <a:rPr lang="en-US" b="1" dirty="0"/>
              <a:t>describe uncertainty!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How do our data deviate from…</a:t>
            </a:r>
          </a:p>
          <a:p>
            <a:r>
              <a:rPr lang="en-US" b="1" dirty="0"/>
              <a:t>Our expectations</a:t>
            </a:r>
          </a:p>
          <a:p>
            <a:pPr lvl="1"/>
            <a:r>
              <a:rPr lang="en-US" dirty="0"/>
              <a:t>E.g. do our data disagree with previous work?</a:t>
            </a:r>
          </a:p>
          <a:p>
            <a:r>
              <a:rPr lang="en-US" b="1" dirty="0"/>
              <a:t>From the truth</a:t>
            </a:r>
          </a:p>
          <a:p>
            <a:pPr lvl="1"/>
            <a:r>
              <a:rPr lang="en-US" dirty="0"/>
              <a:t>E.g. did we do something wrong in our procedure?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09" y="1825625"/>
            <a:ext cx="4344181" cy="4351338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5767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7D7F-1428-924F-945A-00311AB74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Let’s say we’re doing a survey on the cutthroat trout population in Lake Coeur D’Alene. </a:t>
            </a:r>
          </a:p>
          <a:p>
            <a:pPr lvl="1"/>
            <a:r>
              <a:rPr lang="en-US" dirty="0"/>
              <a:t>What’s the average length?</a:t>
            </a:r>
          </a:p>
          <a:p>
            <a:pPr lvl="1"/>
            <a:r>
              <a:rPr lang="en-US" dirty="0"/>
              <a:t>What’s the range of lengths?</a:t>
            </a:r>
          </a:p>
          <a:p>
            <a:r>
              <a:rPr lang="en-US" dirty="0"/>
              <a:t>We gather </a:t>
            </a:r>
            <a:r>
              <a:rPr lang="en-US" b="1" dirty="0">
                <a:solidFill>
                  <a:srgbClr val="13C1C5"/>
                </a:solidFill>
              </a:rPr>
              <a:t>our data</a:t>
            </a:r>
            <a:r>
              <a:rPr lang="en-US" dirty="0">
                <a:solidFill>
                  <a:srgbClr val="13C1C5"/>
                </a:solidFill>
              </a:rPr>
              <a:t> </a:t>
            </a:r>
            <a:r>
              <a:rPr lang="en-US" dirty="0"/>
              <a:t>on 100 fish, then compare with </a:t>
            </a:r>
            <a:r>
              <a:rPr lang="en-US" b="1" dirty="0">
                <a:solidFill>
                  <a:srgbClr val="F8766D"/>
                </a:solidFill>
              </a:rPr>
              <a:t>accepted values.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C1CDAC-BDCF-904D-857D-6F0904A3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07" y="1825625"/>
            <a:ext cx="60807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5BF9E4-26F0-259B-7B3A-6BA7AA848159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222366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2CDAEE-3F00-0F41-B075-9997A358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85" y="2055813"/>
            <a:ext cx="8484429" cy="48021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6D4CC0-A836-2647-AA10-491E88F9D822}"/>
              </a:ext>
            </a:extLst>
          </p:cNvPr>
          <p:cNvSpPr txBox="1"/>
          <p:nvPr/>
        </p:nvSpPr>
        <p:spPr>
          <a:xfrm>
            <a:off x="1853786" y="1459855"/>
            <a:ext cx="8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Cutthroat Trout Lengths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378B7-76F1-9EA3-0B46-176E66265ABA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91653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89B03-2634-0047-B3BD-2EB4C831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785" y="2055813"/>
            <a:ext cx="8484429" cy="4802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BC6B8A-6A32-1A4E-B062-2FB1FDD7B23F}"/>
              </a:ext>
            </a:extLst>
          </p:cNvPr>
          <p:cNvSpPr txBox="1"/>
          <p:nvPr/>
        </p:nvSpPr>
        <p:spPr>
          <a:xfrm>
            <a:off x="1853786" y="1459855"/>
            <a:ext cx="8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Cutthroat Trout Lengths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BE0784-F84F-FA1A-47CD-79C7421C63BB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Precision vs. Accuracy</a:t>
            </a:r>
          </a:p>
        </p:txBody>
      </p:sp>
    </p:spTree>
    <p:extLst>
      <p:ext uri="{BB962C8B-B14F-4D97-AF65-F5344CB8AC3E}">
        <p14:creationId xmlns:p14="http://schemas.microsoft.com/office/powerpoint/2010/main" val="279712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uncertainty?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small groups, come up with a definition for uncertainty!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about a minute and then we’ll regroup.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31B5A-02CB-DC31-5342-51874E071388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/>
              <a:t>Error &amp; Uncertainty</a:t>
            </a:r>
          </a:p>
        </p:txBody>
      </p:sp>
    </p:spTree>
    <p:extLst>
      <p:ext uri="{BB962C8B-B14F-4D97-AF65-F5344CB8AC3E}">
        <p14:creationId xmlns:p14="http://schemas.microsoft.com/office/powerpoint/2010/main" val="417099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1267</Words>
  <Application>Microsoft Macintosh PowerPoint</Application>
  <PresentationFormat>Widescreen</PresentationFormat>
  <Paragraphs>216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Helvetica</vt:lpstr>
      <vt:lpstr>Wingdings</vt:lpstr>
      <vt:lpstr>Office Theme</vt:lpstr>
      <vt:lpstr>Today’s Plan</vt:lpstr>
      <vt:lpstr>Upcoming Labs</vt:lpstr>
      <vt:lpstr>THIS WEEK’S SYSTEM  THIS WEEK’S QUESTION</vt:lpstr>
      <vt:lpstr>Precision and Accuracy</vt:lpstr>
      <vt:lpstr>Precision and Accuracy</vt:lpstr>
      <vt:lpstr>Precision and Accuracy</vt:lpstr>
      <vt:lpstr>Precision and Accuracy</vt:lpstr>
      <vt:lpstr>Precision and Accuracy</vt:lpstr>
      <vt:lpstr>What is uncertainty?</vt:lpstr>
      <vt:lpstr>Types of Uncertainty</vt:lpstr>
      <vt:lpstr>PowerPoint Presentation</vt:lpstr>
      <vt:lpstr>Examples??</vt:lpstr>
      <vt:lpstr>WE WILL NOT USE HUMAN ERROR IN THIS CLASS</vt:lpstr>
      <vt:lpstr>Sample Problem!</vt:lpstr>
      <vt:lpstr>Sample Problem!</vt:lpstr>
      <vt:lpstr>Think-Pair-Share</vt:lpstr>
      <vt:lpstr>Statistics</vt:lpstr>
      <vt:lpstr>Statistics</vt:lpstr>
      <vt:lpstr>Statistical Values</vt:lpstr>
      <vt:lpstr>How we’ll use these values</vt:lpstr>
      <vt:lpstr>Why?</vt:lpstr>
      <vt:lpstr>Calculating Average</vt:lpstr>
      <vt:lpstr>Calculating AE</vt:lpstr>
      <vt:lpstr>Stats in Excel</vt:lpstr>
      <vt:lpstr>Brainstorm!</vt:lpstr>
      <vt:lpstr>To Summarize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Plan</dc:title>
  <dc:creator>Stevens, Laura</dc:creator>
  <cp:lastModifiedBy>Laura Stevens</cp:lastModifiedBy>
  <cp:revision>52</cp:revision>
  <dcterms:created xsi:type="dcterms:W3CDTF">2021-09-28T18:43:10Z</dcterms:created>
  <dcterms:modified xsi:type="dcterms:W3CDTF">2025-02-27T21:05:42Z</dcterms:modified>
</cp:coreProperties>
</file>